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5" r:id="rId1"/>
    <p:sldMasterId id="2147483667" r:id="rId2"/>
    <p:sldMasterId id="2147485253" r:id="rId3"/>
    <p:sldMasterId id="2147485265" r:id="rId4"/>
    <p:sldMasterId id="2147485289" r:id="rId5"/>
    <p:sldMasterId id="2147485301" r:id="rId6"/>
    <p:sldMasterId id="2147485313" r:id="rId7"/>
    <p:sldMasterId id="2147485337" r:id="rId8"/>
    <p:sldMasterId id="2147485349" r:id="rId9"/>
    <p:sldMasterId id="2147485361" r:id="rId10"/>
    <p:sldMasterId id="2147485373" r:id="rId11"/>
    <p:sldMasterId id="2147485599" r:id="rId12"/>
    <p:sldMasterId id="2147485611" r:id="rId13"/>
    <p:sldMasterId id="2147485905" r:id="rId14"/>
    <p:sldMasterId id="2147486591" r:id="rId15"/>
    <p:sldMasterId id="2147487689" r:id="rId16"/>
    <p:sldMasterId id="2147487701" r:id="rId17"/>
    <p:sldMasterId id="2147487713" r:id="rId18"/>
    <p:sldMasterId id="2147488441" r:id="rId19"/>
    <p:sldMasterId id="2147488453" r:id="rId20"/>
    <p:sldMasterId id="2147488465" r:id="rId21"/>
    <p:sldMasterId id="2147488477" r:id="rId22"/>
    <p:sldMasterId id="2147488489" r:id="rId23"/>
    <p:sldMasterId id="2147488501" r:id="rId24"/>
    <p:sldMasterId id="2147488513" r:id="rId25"/>
  </p:sldMasterIdLst>
  <p:notesMasterIdLst>
    <p:notesMasterId r:id="rId63"/>
  </p:notesMasterIdLst>
  <p:handoutMasterIdLst>
    <p:handoutMasterId r:id="rId64"/>
  </p:handoutMasterIdLst>
  <p:sldIdLst>
    <p:sldId id="508" r:id="rId26"/>
    <p:sldId id="705" r:id="rId27"/>
    <p:sldId id="359" r:id="rId28"/>
    <p:sldId id="519" r:id="rId29"/>
    <p:sldId id="573" r:id="rId30"/>
    <p:sldId id="659" r:id="rId31"/>
    <p:sldId id="707" r:id="rId32"/>
    <p:sldId id="564" r:id="rId33"/>
    <p:sldId id="661" r:id="rId34"/>
    <p:sldId id="662" r:id="rId35"/>
    <p:sldId id="534" r:id="rId36"/>
    <p:sldId id="663" r:id="rId37"/>
    <p:sldId id="664" r:id="rId38"/>
    <p:sldId id="665" r:id="rId39"/>
    <p:sldId id="681" r:id="rId40"/>
    <p:sldId id="451" r:id="rId41"/>
    <p:sldId id="452" r:id="rId42"/>
    <p:sldId id="666" r:id="rId43"/>
    <p:sldId id="667" r:id="rId44"/>
    <p:sldId id="668" r:id="rId45"/>
    <p:sldId id="669" r:id="rId46"/>
    <p:sldId id="670" r:id="rId47"/>
    <p:sldId id="708" r:id="rId48"/>
    <p:sldId id="675" r:id="rId49"/>
    <p:sldId id="679" r:id="rId50"/>
    <p:sldId id="709" r:id="rId51"/>
    <p:sldId id="710" r:id="rId52"/>
    <p:sldId id="547" r:id="rId53"/>
    <p:sldId id="711" r:id="rId54"/>
    <p:sldId id="712" r:id="rId55"/>
    <p:sldId id="713" r:id="rId56"/>
    <p:sldId id="714" r:id="rId57"/>
    <p:sldId id="655" r:id="rId58"/>
    <p:sldId id="656" r:id="rId59"/>
    <p:sldId id="657" r:id="rId60"/>
    <p:sldId id="715" r:id="rId61"/>
    <p:sldId id="716" r:id="rId6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5pPr>
    <a:lvl6pPr marL="2286000" algn="l" defTabSz="914400" rtl="0" eaLnBrk="1" latinLnBrk="0" hangingPunct="1">
      <a:defRPr kern="1200">
        <a:solidFill>
          <a:schemeClr val="tx1"/>
        </a:solidFill>
        <a:latin typeface="Garamond" pitchFamily="18" charset="0"/>
        <a:ea typeface="MS PGothic" pitchFamily="34" charset="-128"/>
        <a:cs typeface="+mn-cs"/>
      </a:defRPr>
    </a:lvl6pPr>
    <a:lvl7pPr marL="2743200" algn="l" defTabSz="914400" rtl="0" eaLnBrk="1" latinLnBrk="0" hangingPunct="1">
      <a:defRPr kern="1200">
        <a:solidFill>
          <a:schemeClr val="tx1"/>
        </a:solidFill>
        <a:latin typeface="Garamond" pitchFamily="18" charset="0"/>
        <a:ea typeface="MS PGothic" pitchFamily="34" charset="-128"/>
        <a:cs typeface="+mn-cs"/>
      </a:defRPr>
    </a:lvl7pPr>
    <a:lvl8pPr marL="3200400" algn="l" defTabSz="914400" rtl="0" eaLnBrk="1" latinLnBrk="0" hangingPunct="1">
      <a:defRPr kern="1200">
        <a:solidFill>
          <a:schemeClr val="tx1"/>
        </a:solidFill>
        <a:latin typeface="Garamond" pitchFamily="18" charset="0"/>
        <a:ea typeface="MS PGothic" pitchFamily="34" charset="-128"/>
        <a:cs typeface="+mn-cs"/>
      </a:defRPr>
    </a:lvl8pPr>
    <a:lvl9pPr marL="3657600" algn="l" defTabSz="914400" rtl="0" eaLnBrk="1" latinLnBrk="0" hangingPunct="1">
      <a:defRPr kern="1200">
        <a:solidFill>
          <a:schemeClr val="tx1"/>
        </a:solidFill>
        <a:latin typeface="Garamond" pitchFamily="18"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33CCCC"/>
    <a:srgbClr val="0033CC"/>
    <a:srgbClr val="1B87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1.xml"/><Relationship Id="rId39" Type="http://schemas.openxmlformats.org/officeDocument/2006/relationships/slide" Target="slides/slide14.xml"/><Relationship Id="rId21" Type="http://schemas.openxmlformats.org/officeDocument/2006/relationships/slideMaster" Target="slideMasters/slideMaster21.xml"/><Relationship Id="rId34" Type="http://schemas.openxmlformats.org/officeDocument/2006/relationships/slide" Target="slides/slide9.xml"/><Relationship Id="rId42" Type="http://schemas.openxmlformats.org/officeDocument/2006/relationships/slide" Target="slides/slide17.xml"/><Relationship Id="rId47" Type="http://schemas.openxmlformats.org/officeDocument/2006/relationships/slide" Target="slides/slide22.xml"/><Relationship Id="rId50" Type="http://schemas.openxmlformats.org/officeDocument/2006/relationships/slide" Target="slides/slide25.xml"/><Relationship Id="rId55" Type="http://schemas.openxmlformats.org/officeDocument/2006/relationships/slide" Target="slides/slide30.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7.xml"/><Relationship Id="rId37" Type="http://schemas.openxmlformats.org/officeDocument/2006/relationships/slide" Target="slides/slide12.xml"/><Relationship Id="rId40" Type="http://schemas.openxmlformats.org/officeDocument/2006/relationships/slide" Target="slides/slide15.xml"/><Relationship Id="rId45" Type="http://schemas.openxmlformats.org/officeDocument/2006/relationships/slide" Target="slides/slide20.xml"/><Relationship Id="rId53" Type="http://schemas.openxmlformats.org/officeDocument/2006/relationships/slide" Target="slides/slide28.xml"/><Relationship Id="rId58" Type="http://schemas.openxmlformats.org/officeDocument/2006/relationships/slide" Target="slides/slide33.xml"/><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3.xml"/><Relationship Id="rId36" Type="http://schemas.openxmlformats.org/officeDocument/2006/relationships/slide" Target="slides/slide11.xml"/><Relationship Id="rId49" Type="http://schemas.openxmlformats.org/officeDocument/2006/relationships/slide" Target="slides/slide24.xml"/><Relationship Id="rId57" Type="http://schemas.openxmlformats.org/officeDocument/2006/relationships/slide" Target="slides/slide32.xml"/><Relationship Id="rId61" Type="http://schemas.openxmlformats.org/officeDocument/2006/relationships/slide" Target="slides/slide36.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6.xml"/><Relationship Id="rId44" Type="http://schemas.openxmlformats.org/officeDocument/2006/relationships/slide" Target="slides/slide19.xml"/><Relationship Id="rId52" Type="http://schemas.openxmlformats.org/officeDocument/2006/relationships/slide" Target="slides/slide27.xml"/><Relationship Id="rId60" Type="http://schemas.openxmlformats.org/officeDocument/2006/relationships/slide" Target="slides/slide35.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2.xml"/><Relationship Id="rId30" Type="http://schemas.openxmlformats.org/officeDocument/2006/relationships/slide" Target="slides/slide5.xml"/><Relationship Id="rId35" Type="http://schemas.openxmlformats.org/officeDocument/2006/relationships/slide" Target="slides/slide10.xml"/><Relationship Id="rId43" Type="http://schemas.openxmlformats.org/officeDocument/2006/relationships/slide" Target="slides/slide18.xml"/><Relationship Id="rId48" Type="http://schemas.openxmlformats.org/officeDocument/2006/relationships/slide" Target="slides/slide23.xml"/><Relationship Id="rId56" Type="http://schemas.openxmlformats.org/officeDocument/2006/relationships/slide" Target="slides/slide31.xml"/><Relationship Id="rId64"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2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8.xml"/><Relationship Id="rId38" Type="http://schemas.openxmlformats.org/officeDocument/2006/relationships/slide" Target="slides/slide13.xml"/><Relationship Id="rId46" Type="http://schemas.openxmlformats.org/officeDocument/2006/relationships/slide" Target="slides/slide21.xml"/><Relationship Id="rId59" Type="http://schemas.openxmlformats.org/officeDocument/2006/relationships/slide" Target="slides/slide34.xml"/><Relationship Id="rId67" Type="http://schemas.openxmlformats.org/officeDocument/2006/relationships/theme" Target="theme/theme1.xml"/><Relationship Id="rId20" Type="http://schemas.openxmlformats.org/officeDocument/2006/relationships/slideMaster" Target="slideMasters/slideMaster20.xml"/><Relationship Id="rId41" Type="http://schemas.openxmlformats.org/officeDocument/2006/relationships/slide" Target="slides/slide16.xml"/><Relationship Id="rId54" Type="http://schemas.openxmlformats.org/officeDocument/2006/relationships/slide" Target="slides/slide29.xml"/><Relationship Id="rId62"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98DFA6-9CB4-40ED-8C70-F75DECFA3204}"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A0FE051A-6821-495C-AF53-DF49A36EBF12}">
      <dgm:prSet phldrT="[Text]"/>
      <dgm:spPr>
        <a:solidFill>
          <a:schemeClr val="tx2">
            <a:lumMod val="40000"/>
            <a:lumOff val="60000"/>
          </a:schemeClr>
        </a:solidFill>
      </dgm:spPr>
      <dgm:t>
        <a:bodyPr/>
        <a:lstStyle/>
        <a:p>
          <a:r>
            <a:rPr lang="en-US" b="1" smtClean="0">
              <a:latin typeface="Calibri" panose="020F0502020204030204" pitchFamily="34" charset="0"/>
              <a:cs typeface="Calibri" panose="020F0502020204030204" pitchFamily="34" charset="0"/>
            </a:rPr>
            <a:t>Exit Surveys</a:t>
          </a:r>
          <a:endParaRPr lang="en-US" b="1">
            <a:latin typeface="Calibri" panose="020F0502020204030204" pitchFamily="34" charset="0"/>
            <a:cs typeface="Calibri" panose="020F0502020204030204" pitchFamily="34" charset="0"/>
          </a:endParaRPr>
        </a:p>
      </dgm:t>
    </dgm:pt>
    <dgm:pt modelId="{850270AF-C9C9-4D20-9760-9226BB17CB6E}" type="parTrans" cxnId="{282BF9E5-8705-4F07-82BC-5E383D1E1F14}">
      <dgm:prSet/>
      <dgm:spPr/>
      <dgm:t>
        <a:bodyPr/>
        <a:lstStyle/>
        <a:p>
          <a:endParaRPr lang="en-US"/>
        </a:p>
      </dgm:t>
    </dgm:pt>
    <dgm:pt modelId="{5617BDE8-6676-4D02-9C94-737FFB9481C1}" type="sibTrans" cxnId="{282BF9E5-8705-4F07-82BC-5E383D1E1F14}">
      <dgm:prSet/>
      <dgm:spPr/>
      <dgm:t>
        <a:bodyPr/>
        <a:lstStyle/>
        <a:p>
          <a:endParaRPr lang="en-US"/>
        </a:p>
      </dgm:t>
    </dgm:pt>
    <dgm:pt modelId="{A73A7D3E-14D2-4911-8A89-3F7DB14D9088}">
      <dgm:prSet phldrT="[Text]"/>
      <dgm:spPr>
        <a:solidFill>
          <a:schemeClr val="tx2">
            <a:lumMod val="60000"/>
            <a:lumOff val="40000"/>
          </a:schemeClr>
        </a:solidFill>
      </dgm:spPr>
      <dgm:t>
        <a:bodyPr/>
        <a:lstStyle/>
        <a:p>
          <a:r>
            <a:rPr lang="en-US" b="1" smtClean="0">
              <a:latin typeface="Calibri" panose="020F0502020204030204" pitchFamily="34" charset="0"/>
              <a:cs typeface="Calibri" panose="020F0502020204030204" pitchFamily="34" charset="0"/>
            </a:rPr>
            <a:t>Employee Surveys</a:t>
          </a:r>
          <a:endParaRPr lang="en-US" b="1">
            <a:latin typeface="Calibri" panose="020F0502020204030204" pitchFamily="34" charset="0"/>
            <a:cs typeface="Calibri" panose="020F0502020204030204" pitchFamily="34" charset="0"/>
          </a:endParaRPr>
        </a:p>
      </dgm:t>
    </dgm:pt>
    <dgm:pt modelId="{8E093547-3704-4157-B7B5-E50FC72A0123}" type="parTrans" cxnId="{247D00B5-0B65-4697-928B-9F6813673734}">
      <dgm:prSet/>
      <dgm:spPr/>
      <dgm:t>
        <a:bodyPr/>
        <a:lstStyle/>
        <a:p>
          <a:endParaRPr lang="en-US"/>
        </a:p>
      </dgm:t>
    </dgm:pt>
    <dgm:pt modelId="{C42E6589-0D39-4878-94A8-18FBBFDB7FC0}" type="sibTrans" cxnId="{247D00B5-0B65-4697-928B-9F6813673734}">
      <dgm:prSet/>
      <dgm:spPr/>
      <dgm:t>
        <a:bodyPr/>
        <a:lstStyle/>
        <a:p>
          <a:endParaRPr lang="en-US"/>
        </a:p>
      </dgm:t>
    </dgm:pt>
    <dgm:pt modelId="{EE1B71B5-0208-48C0-9B38-47A4A434BB34}">
      <dgm:prSet phldrT="[Text]"/>
      <dgm:spPr>
        <a:solidFill>
          <a:schemeClr val="tx2">
            <a:lumMod val="75000"/>
          </a:schemeClr>
        </a:solidFill>
      </dgm:spPr>
      <dgm:t>
        <a:bodyPr/>
        <a:lstStyle/>
        <a:p>
          <a:r>
            <a:rPr lang="en-US" b="1" smtClean="0">
              <a:latin typeface="Calibri" panose="020F0502020204030204" pitchFamily="34" charset="0"/>
              <a:cs typeface="Calibri" panose="020F0502020204030204" pitchFamily="34" charset="0"/>
            </a:rPr>
            <a:t>Engagement Surveys</a:t>
          </a:r>
          <a:endParaRPr lang="en-US" b="1">
            <a:latin typeface="Calibri" panose="020F0502020204030204" pitchFamily="34" charset="0"/>
            <a:cs typeface="Calibri" panose="020F0502020204030204" pitchFamily="34" charset="0"/>
          </a:endParaRPr>
        </a:p>
      </dgm:t>
    </dgm:pt>
    <dgm:pt modelId="{EDBF653C-830A-4C5B-87A7-908EC7251DBA}" type="parTrans" cxnId="{4688A556-7EEF-4BC8-8586-181CD24EC61A}">
      <dgm:prSet/>
      <dgm:spPr/>
      <dgm:t>
        <a:bodyPr/>
        <a:lstStyle/>
        <a:p>
          <a:endParaRPr lang="en-US"/>
        </a:p>
      </dgm:t>
    </dgm:pt>
    <dgm:pt modelId="{25257F9A-700C-4B19-8410-AC992EAFD5A1}" type="sibTrans" cxnId="{4688A556-7EEF-4BC8-8586-181CD24EC61A}">
      <dgm:prSet/>
      <dgm:spPr/>
      <dgm:t>
        <a:bodyPr/>
        <a:lstStyle/>
        <a:p>
          <a:endParaRPr lang="en-US"/>
        </a:p>
      </dgm:t>
    </dgm:pt>
    <dgm:pt modelId="{DB76AC7A-9BF6-48A6-A8FA-DD632BF3DA8A}" type="pres">
      <dgm:prSet presAssocID="{E998DFA6-9CB4-40ED-8C70-F75DECFA3204}" presName="Name0" presStyleCnt="0">
        <dgm:presLayoutVars>
          <dgm:chMax val="7"/>
          <dgm:chPref val="7"/>
          <dgm:dir/>
        </dgm:presLayoutVars>
      </dgm:prSet>
      <dgm:spPr/>
      <dgm:t>
        <a:bodyPr/>
        <a:lstStyle/>
        <a:p>
          <a:endParaRPr lang="en-US"/>
        </a:p>
      </dgm:t>
    </dgm:pt>
    <dgm:pt modelId="{1F9668D5-F5DC-435C-A044-98D248E655A6}" type="pres">
      <dgm:prSet presAssocID="{E998DFA6-9CB4-40ED-8C70-F75DECFA3204}" presName="Name1" presStyleCnt="0"/>
      <dgm:spPr/>
    </dgm:pt>
    <dgm:pt modelId="{BFAE45A6-217C-48D0-B3C0-761C25404E70}" type="pres">
      <dgm:prSet presAssocID="{E998DFA6-9CB4-40ED-8C70-F75DECFA3204}" presName="cycle" presStyleCnt="0"/>
      <dgm:spPr/>
    </dgm:pt>
    <dgm:pt modelId="{1A0B80E1-C328-4930-8827-2DF97CA28C20}" type="pres">
      <dgm:prSet presAssocID="{E998DFA6-9CB4-40ED-8C70-F75DECFA3204}" presName="srcNode" presStyleLbl="node1" presStyleIdx="0" presStyleCnt="3"/>
      <dgm:spPr/>
    </dgm:pt>
    <dgm:pt modelId="{A8319F70-E053-46EE-B81F-0456F1B3D700}" type="pres">
      <dgm:prSet presAssocID="{E998DFA6-9CB4-40ED-8C70-F75DECFA3204}" presName="conn" presStyleLbl="parChTrans1D2" presStyleIdx="0" presStyleCnt="1" custLinFactNeighborX="769" custLinFactNeighborY="-588"/>
      <dgm:spPr/>
      <dgm:t>
        <a:bodyPr/>
        <a:lstStyle/>
        <a:p>
          <a:endParaRPr lang="en-US"/>
        </a:p>
      </dgm:t>
    </dgm:pt>
    <dgm:pt modelId="{DB59B65F-51C3-4962-8C2A-E6FDC36671A1}" type="pres">
      <dgm:prSet presAssocID="{E998DFA6-9CB4-40ED-8C70-F75DECFA3204}" presName="extraNode" presStyleLbl="node1" presStyleIdx="0" presStyleCnt="3"/>
      <dgm:spPr/>
    </dgm:pt>
    <dgm:pt modelId="{095FF104-C183-4B35-A94C-9CF047689768}" type="pres">
      <dgm:prSet presAssocID="{E998DFA6-9CB4-40ED-8C70-F75DECFA3204}" presName="dstNode" presStyleLbl="node1" presStyleIdx="0" presStyleCnt="3"/>
      <dgm:spPr/>
    </dgm:pt>
    <dgm:pt modelId="{98BD0213-61B6-4493-A414-C39A3B4ACEB7}" type="pres">
      <dgm:prSet presAssocID="{A0FE051A-6821-495C-AF53-DF49A36EBF12}" presName="text_1" presStyleLbl="node1" presStyleIdx="0" presStyleCnt="3">
        <dgm:presLayoutVars>
          <dgm:bulletEnabled val="1"/>
        </dgm:presLayoutVars>
      </dgm:prSet>
      <dgm:spPr/>
      <dgm:t>
        <a:bodyPr/>
        <a:lstStyle/>
        <a:p>
          <a:endParaRPr lang="en-US"/>
        </a:p>
      </dgm:t>
    </dgm:pt>
    <dgm:pt modelId="{4E86D848-42B0-4469-B522-6C1284572596}" type="pres">
      <dgm:prSet presAssocID="{A0FE051A-6821-495C-AF53-DF49A36EBF12}" presName="accent_1" presStyleCnt="0"/>
      <dgm:spPr/>
    </dgm:pt>
    <dgm:pt modelId="{332BEEC2-6392-429F-B45F-A2D2F5B44639}" type="pres">
      <dgm:prSet presAssocID="{A0FE051A-6821-495C-AF53-DF49A36EBF12}" presName="accentRepeatNode" presStyleLbl="solidFgAcc1" presStyleIdx="0" presStyleCnt="3"/>
      <dgm:spPr/>
    </dgm:pt>
    <dgm:pt modelId="{BEF8355B-8FD1-4EDB-858A-9CF56FF82A51}" type="pres">
      <dgm:prSet presAssocID="{A73A7D3E-14D2-4911-8A89-3F7DB14D9088}" presName="text_2" presStyleLbl="node1" presStyleIdx="1" presStyleCnt="3">
        <dgm:presLayoutVars>
          <dgm:bulletEnabled val="1"/>
        </dgm:presLayoutVars>
      </dgm:prSet>
      <dgm:spPr/>
      <dgm:t>
        <a:bodyPr/>
        <a:lstStyle/>
        <a:p>
          <a:endParaRPr lang="en-US"/>
        </a:p>
      </dgm:t>
    </dgm:pt>
    <dgm:pt modelId="{3352B561-C5D5-4034-931E-DD077A444144}" type="pres">
      <dgm:prSet presAssocID="{A73A7D3E-14D2-4911-8A89-3F7DB14D9088}" presName="accent_2" presStyleCnt="0"/>
      <dgm:spPr/>
    </dgm:pt>
    <dgm:pt modelId="{8500E933-3296-456E-8DF5-96E77F8701BF}" type="pres">
      <dgm:prSet presAssocID="{A73A7D3E-14D2-4911-8A89-3F7DB14D9088}" presName="accentRepeatNode" presStyleLbl="solidFgAcc1" presStyleIdx="1" presStyleCnt="3"/>
      <dgm:spPr/>
    </dgm:pt>
    <dgm:pt modelId="{0CD8E6D7-3341-49F9-A3DD-1B253F1A39E8}" type="pres">
      <dgm:prSet presAssocID="{EE1B71B5-0208-48C0-9B38-47A4A434BB34}" presName="text_3" presStyleLbl="node1" presStyleIdx="2" presStyleCnt="3">
        <dgm:presLayoutVars>
          <dgm:bulletEnabled val="1"/>
        </dgm:presLayoutVars>
      </dgm:prSet>
      <dgm:spPr/>
      <dgm:t>
        <a:bodyPr/>
        <a:lstStyle/>
        <a:p>
          <a:endParaRPr lang="en-US"/>
        </a:p>
      </dgm:t>
    </dgm:pt>
    <dgm:pt modelId="{1CB4496D-17A9-4E88-ACF8-BAB1540BACBA}" type="pres">
      <dgm:prSet presAssocID="{EE1B71B5-0208-48C0-9B38-47A4A434BB34}" presName="accent_3" presStyleCnt="0"/>
      <dgm:spPr/>
    </dgm:pt>
    <dgm:pt modelId="{4B073871-19BA-4ABA-800B-9BBA524104EF}" type="pres">
      <dgm:prSet presAssocID="{EE1B71B5-0208-48C0-9B38-47A4A434BB34}" presName="accentRepeatNode" presStyleLbl="solidFgAcc1" presStyleIdx="2" presStyleCnt="3"/>
      <dgm:spPr/>
    </dgm:pt>
  </dgm:ptLst>
  <dgm:cxnLst>
    <dgm:cxn modelId="{247D00B5-0B65-4697-928B-9F6813673734}" srcId="{E998DFA6-9CB4-40ED-8C70-F75DECFA3204}" destId="{A73A7D3E-14D2-4911-8A89-3F7DB14D9088}" srcOrd="1" destOrd="0" parTransId="{8E093547-3704-4157-B7B5-E50FC72A0123}" sibTransId="{C42E6589-0D39-4878-94A8-18FBBFDB7FC0}"/>
    <dgm:cxn modelId="{282BF9E5-8705-4F07-82BC-5E383D1E1F14}" srcId="{E998DFA6-9CB4-40ED-8C70-F75DECFA3204}" destId="{A0FE051A-6821-495C-AF53-DF49A36EBF12}" srcOrd="0" destOrd="0" parTransId="{850270AF-C9C9-4D20-9760-9226BB17CB6E}" sibTransId="{5617BDE8-6676-4D02-9C94-737FFB9481C1}"/>
    <dgm:cxn modelId="{347E44E9-8439-4EB0-82FE-9615A0F7406B}" type="presOf" srcId="{5617BDE8-6676-4D02-9C94-737FFB9481C1}" destId="{A8319F70-E053-46EE-B81F-0456F1B3D700}" srcOrd="0" destOrd="0" presId="urn:microsoft.com/office/officeart/2008/layout/VerticalCurvedList"/>
    <dgm:cxn modelId="{F6F5BF5F-A933-402E-8BAB-CDB259080917}" type="presOf" srcId="{EE1B71B5-0208-48C0-9B38-47A4A434BB34}" destId="{0CD8E6D7-3341-49F9-A3DD-1B253F1A39E8}" srcOrd="0" destOrd="0" presId="urn:microsoft.com/office/officeart/2008/layout/VerticalCurvedList"/>
    <dgm:cxn modelId="{EA7742B3-16A4-4517-A1C3-63437E1B2528}" type="presOf" srcId="{E998DFA6-9CB4-40ED-8C70-F75DECFA3204}" destId="{DB76AC7A-9BF6-48A6-A8FA-DD632BF3DA8A}" srcOrd="0" destOrd="0" presId="urn:microsoft.com/office/officeart/2008/layout/VerticalCurvedList"/>
    <dgm:cxn modelId="{97CBF105-2D7C-4627-A3DC-233A18A60E0E}" type="presOf" srcId="{A0FE051A-6821-495C-AF53-DF49A36EBF12}" destId="{98BD0213-61B6-4493-A414-C39A3B4ACEB7}" srcOrd="0" destOrd="0" presId="urn:microsoft.com/office/officeart/2008/layout/VerticalCurvedList"/>
    <dgm:cxn modelId="{784A4DFB-FC78-4BBA-8A48-3A83170F85D3}" type="presOf" srcId="{A73A7D3E-14D2-4911-8A89-3F7DB14D9088}" destId="{BEF8355B-8FD1-4EDB-858A-9CF56FF82A51}" srcOrd="0" destOrd="0" presId="urn:microsoft.com/office/officeart/2008/layout/VerticalCurvedList"/>
    <dgm:cxn modelId="{4688A556-7EEF-4BC8-8586-181CD24EC61A}" srcId="{E998DFA6-9CB4-40ED-8C70-F75DECFA3204}" destId="{EE1B71B5-0208-48C0-9B38-47A4A434BB34}" srcOrd="2" destOrd="0" parTransId="{EDBF653C-830A-4C5B-87A7-908EC7251DBA}" sibTransId="{25257F9A-700C-4B19-8410-AC992EAFD5A1}"/>
    <dgm:cxn modelId="{7F39793D-A259-4FCD-93D9-9590F8AFABAD}" type="presParOf" srcId="{DB76AC7A-9BF6-48A6-A8FA-DD632BF3DA8A}" destId="{1F9668D5-F5DC-435C-A044-98D248E655A6}" srcOrd="0" destOrd="0" presId="urn:microsoft.com/office/officeart/2008/layout/VerticalCurvedList"/>
    <dgm:cxn modelId="{8DCAE6D6-1336-4AB8-B807-6AC0B45BED78}" type="presParOf" srcId="{1F9668D5-F5DC-435C-A044-98D248E655A6}" destId="{BFAE45A6-217C-48D0-B3C0-761C25404E70}" srcOrd="0" destOrd="0" presId="urn:microsoft.com/office/officeart/2008/layout/VerticalCurvedList"/>
    <dgm:cxn modelId="{6C23B6D3-4364-4ACA-81A2-BDBF566E846E}" type="presParOf" srcId="{BFAE45A6-217C-48D0-B3C0-761C25404E70}" destId="{1A0B80E1-C328-4930-8827-2DF97CA28C20}" srcOrd="0" destOrd="0" presId="urn:microsoft.com/office/officeart/2008/layout/VerticalCurvedList"/>
    <dgm:cxn modelId="{800A7A98-4FF9-4E7F-A557-4B5AB295B61F}" type="presParOf" srcId="{BFAE45A6-217C-48D0-B3C0-761C25404E70}" destId="{A8319F70-E053-46EE-B81F-0456F1B3D700}" srcOrd="1" destOrd="0" presId="urn:microsoft.com/office/officeart/2008/layout/VerticalCurvedList"/>
    <dgm:cxn modelId="{DF4719E4-57BE-409D-B1EE-801A3B81FC85}" type="presParOf" srcId="{BFAE45A6-217C-48D0-B3C0-761C25404E70}" destId="{DB59B65F-51C3-4962-8C2A-E6FDC36671A1}" srcOrd="2" destOrd="0" presId="urn:microsoft.com/office/officeart/2008/layout/VerticalCurvedList"/>
    <dgm:cxn modelId="{11B20A73-7F8B-4922-B8DA-A8385D7303F0}" type="presParOf" srcId="{BFAE45A6-217C-48D0-B3C0-761C25404E70}" destId="{095FF104-C183-4B35-A94C-9CF047689768}" srcOrd="3" destOrd="0" presId="urn:microsoft.com/office/officeart/2008/layout/VerticalCurvedList"/>
    <dgm:cxn modelId="{677C78BD-30FF-419E-BD86-6A56ECA3FF22}" type="presParOf" srcId="{1F9668D5-F5DC-435C-A044-98D248E655A6}" destId="{98BD0213-61B6-4493-A414-C39A3B4ACEB7}" srcOrd="1" destOrd="0" presId="urn:microsoft.com/office/officeart/2008/layout/VerticalCurvedList"/>
    <dgm:cxn modelId="{461C16E6-9742-48E5-8081-5B9107ABE458}" type="presParOf" srcId="{1F9668D5-F5DC-435C-A044-98D248E655A6}" destId="{4E86D848-42B0-4469-B522-6C1284572596}" srcOrd="2" destOrd="0" presId="urn:microsoft.com/office/officeart/2008/layout/VerticalCurvedList"/>
    <dgm:cxn modelId="{8A5C9B36-067D-43DE-BB7B-B07F6B7EFCFE}" type="presParOf" srcId="{4E86D848-42B0-4469-B522-6C1284572596}" destId="{332BEEC2-6392-429F-B45F-A2D2F5B44639}" srcOrd="0" destOrd="0" presId="urn:microsoft.com/office/officeart/2008/layout/VerticalCurvedList"/>
    <dgm:cxn modelId="{4D731BF7-9F71-4D35-8F30-10E34087C4AF}" type="presParOf" srcId="{1F9668D5-F5DC-435C-A044-98D248E655A6}" destId="{BEF8355B-8FD1-4EDB-858A-9CF56FF82A51}" srcOrd="3" destOrd="0" presId="urn:microsoft.com/office/officeart/2008/layout/VerticalCurvedList"/>
    <dgm:cxn modelId="{C1E3877A-464D-4800-9BF8-23EFA8D68A86}" type="presParOf" srcId="{1F9668D5-F5DC-435C-A044-98D248E655A6}" destId="{3352B561-C5D5-4034-931E-DD077A444144}" srcOrd="4" destOrd="0" presId="urn:microsoft.com/office/officeart/2008/layout/VerticalCurvedList"/>
    <dgm:cxn modelId="{92227AB6-6711-4FC9-8411-6F5E14F6BCE6}" type="presParOf" srcId="{3352B561-C5D5-4034-931E-DD077A444144}" destId="{8500E933-3296-456E-8DF5-96E77F8701BF}" srcOrd="0" destOrd="0" presId="urn:microsoft.com/office/officeart/2008/layout/VerticalCurvedList"/>
    <dgm:cxn modelId="{03FF340F-62F8-4972-A460-0E4A90A431AC}" type="presParOf" srcId="{1F9668D5-F5DC-435C-A044-98D248E655A6}" destId="{0CD8E6D7-3341-49F9-A3DD-1B253F1A39E8}" srcOrd="5" destOrd="0" presId="urn:microsoft.com/office/officeart/2008/layout/VerticalCurvedList"/>
    <dgm:cxn modelId="{DE86F84F-9887-4811-87E4-818F5122EF33}" type="presParOf" srcId="{1F9668D5-F5DC-435C-A044-98D248E655A6}" destId="{1CB4496D-17A9-4E88-ACF8-BAB1540BACBA}" srcOrd="6" destOrd="0" presId="urn:microsoft.com/office/officeart/2008/layout/VerticalCurvedList"/>
    <dgm:cxn modelId="{72A19503-A1CB-435B-BEA8-4EA61159249A}" type="presParOf" srcId="{1CB4496D-17A9-4E88-ACF8-BAB1540BACBA}" destId="{4B073871-19BA-4ABA-800B-9BBA524104E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19F70-E053-46EE-B81F-0456F1B3D700}">
      <dsp:nvSpPr>
        <dsp:cNvPr id="0" name=""/>
        <dsp:cNvSpPr/>
      </dsp:nvSpPr>
      <dsp:spPr>
        <a:xfrm>
          <a:off x="-3276588" y="-531873"/>
          <a:ext cx="3943451" cy="3943451"/>
        </a:xfrm>
        <a:prstGeom prst="blockArc">
          <a:avLst>
            <a:gd name="adj1" fmla="val 18900000"/>
            <a:gd name="adj2" fmla="val 2700000"/>
            <a:gd name="adj3" fmla="val 548"/>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BD0213-61B6-4493-A414-C39A3B4ACEB7}">
      <dsp:nvSpPr>
        <dsp:cNvPr id="0" name=""/>
        <dsp:cNvSpPr/>
      </dsp:nvSpPr>
      <dsp:spPr>
        <a:xfrm>
          <a:off x="409305" y="292608"/>
          <a:ext cx="3942600" cy="585216"/>
        </a:xfrm>
        <a:prstGeom prst="rect">
          <a:avLst/>
        </a:prstGeom>
        <a:solidFill>
          <a:schemeClr val="tx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4515" tIns="76200" rIns="76200" bIns="76200" numCol="1" spcCol="1270" anchor="ctr" anchorCtr="0">
          <a:noAutofit/>
        </a:bodyPr>
        <a:lstStyle/>
        <a:p>
          <a:pPr lvl="0" algn="l" defTabSz="1333500">
            <a:lnSpc>
              <a:spcPct val="90000"/>
            </a:lnSpc>
            <a:spcBef>
              <a:spcPct val="0"/>
            </a:spcBef>
            <a:spcAft>
              <a:spcPct val="35000"/>
            </a:spcAft>
          </a:pPr>
          <a:r>
            <a:rPr lang="en-US" sz="3000" b="1" kern="1200" smtClean="0">
              <a:latin typeface="Calibri" panose="020F0502020204030204" pitchFamily="34" charset="0"/>
              <a:cs typeface="Calibri" panose="020F0502020204030204" pitchFamily="34" charset="0"/>
            </a:rPr>
            <a:t>Exit Surveys</a:t>
          </a:r>
          <a:endParaRPr lang="en-US" sz="3000" b="1" kern="1200">
            <a:latin typeface="Calibri" panose="020F0502020204030204" pitchFamily="34" charset="0"/>
            <a:cs typeface="Calibri" panose="020F0502020204030204" pitchFamily="34" charset="0"/>
          </a:endParaRPr>
        </a:p>
      </dsp:txBody>
      <dsp:txXfrm>
        <a:off x="409305" y="292608"/>
        <a:ext cx="3942600" cy="585216"/>
      </dsp:txXfrm>
    </dsp:sp>
    <dsp:sp modelId="{332BEEC2-6392-429F-B45F-A2D2F5B44639}">
      <dsp:nvSpPr>
        <dsp:cNvPr id="0" name=""/>
        <dsp:cNvSpPr/>
      </dsp:nvSpPr>
      <dsp:spPr>
        <a:xfrm>
          <a:off x="43545" y="219456"/>
          <a:ext cx="731520" cy="73152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F8355B-8FD1-4EDB-858A-9CF56FF82A51}">
      <dsp:nvSpPr>
        <dsp:cNvPr id="0" name=""/>
        <dsp:cNvSpPr/>
      </dsp:nvSpPr>
      <dsp:spPr>
        <a:xfrm>
          <a:off x="622031" y="1170432"/>
          <a:ext cx="3729874" cy="585216"/>
        </a:xfrm>
        <a:prstGeom prst="rect">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4515" tIns="76200" rIns="76200" bIns="76200" numCol="1" spcCol="1270" anchor="ctr" anchorCtr="0">
          <a:noAutofit/>
        </a:bodyPr>
        <a:lstStyle/>
        <a:p>
          <a:pPr lvl="0" algn="l" defTabSz="1333500">
            <a:lnSpc>
              <a:spcPct val="90000"/>
            </a:lnSpc>
            <a:spcBef>
              <a:spcPct val="0"/>
            </a:spcBef>
            <a:spcAft>
              <a:spcPct val="35000"/>
            </a:spcAft>
          </a:pPr>
          <a:r>
            <a:rPr lang="en-US" sz="3000" b="1" kern="1200" smtClean="0">
              <a:latin typeface="Calibri" panose="020F0502020204030204" pitchFamily="34" charset="0"/>
              <a:cs typeface="Calibri" panose="020F0502020204030204" pitchFamily="34" charset="0"/>
            </a:rPr>
            <a:t>Employee Surveys</a:t>
          </a:r>
          <a:endParaRPr lang="en-US" sz="3000" b="1" kern="1200">
            <a:latin typeface="Calibri" panose="020F0502020204030204" pitchFamily="34" charset="0"/>
            <a:cs typeface="Calibri" panose="020F0502020204030204" pitchFamily="34" charset="0"/>
          </a:endParaRPr>
        </a:p>
      </dsp:txBody>
      <dsp:txXfrm>
        <a:off x="622031" y="1170432"/>
        <a:ext cx="3729874" cy="585216"/>
      </dsp:txXfrm>
    </dsp:sp>
    <dsp:sp modelId="{8500E933-3296-456E-8DF5-96E77F8701BF}">
      <dsp:nvSpPr>
        <dsp:cNvPr id="0" name=""/>
        <dsp:cNvSpPr/>
      </dsp:nvSpPr>
      <dsp:spPr>
        <a:xfrm>
          <a:off x="256271" y="1097280"/>
          <a:ext cx="731520" cy="73152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D8E6D7-3341-49F9-A3DD-1B253F1A39E8}">
      <dsp:nvSpPr>
        <dsp:cNvPr id="0" name=""/>
        <dsp:cNvSpPr/>
      </dsp:nvSpPr>
      <dsp:spPr>
        <a:xfrm>
          <a:off x="409305" y="2048256"/>
          <a:ext cx="3942600" cy="585216"/>
        </a:xfrm>
        <a:prstGeom prst="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4515" tIns="76200" rIns="76200" bIns="76200" numCol="1" spcCol="1270" anchor="ctr" anchorCtr="0">
          <a:noAutofit/>
        </a:bodyPr>
        <a:lstStyle/>
        <a:p>
          <a:pPr lvl="0" algn="l" defTabSz="1333500">
            <a:lnSpc>
              <a:spcPct val="90000"/>
            </a:lnSpc>
            <a:spcBef>
              <a:spcPct val="0"/>
            </a:spcBef>
            <a:spcAft>
              <a:spcPct val="35000"/>
            </a:spcAft>
          </a:pPr>
          <a:r>
            <a:rPr lang="en-US" sz="3000" b="1" kern="1200" smtClean="0">
              <a:latin typeface="Calibri" panose="020F0502020204030204" pitchFamily="34" charset="0"/>
              <a:cs typeface="Calibri" panose="020F0502020204030204" pitchFamily="34" charset="0"/>
            </a:rPr>
            <a:t>Engagement Surveys</a:t>
          </a:r>
          <a:endParaRPr lang="en-US" sz="3000" b="1" kern="1200">
            <a:latin typeface="Calibri" panose="020F0502020204030204" pitchFamily="34" charset="0"/>
            <a:cs typeface="Calibri" panose="020F0502020204030204" pitchFamily="34" charset="0"/>
          </a:endParaRPr>
        </a:p>
      </dsp:txBody>
      <dsp:txXfrm>
        <a:off x="409305" y="2048256"/>
        <a:ext cx="3942600" cy="585216"/>
      </dsp:txXfrm>
    </dsp:sp>
    <dsp:sp modelId="{4B073871-19BA-4ABA-800B-9BBA524104EF}">
      <dsp:nvSpPr>
        <dsp:cNvPr id="0" name=""/>
        <dsp:cNvSpPr/>
      </dsp:nvSpPr>
      <dsp:spPr>
        <a:xfrm>
          <a:off x="43545" y="1975104"/>
          <a:ext cx="731520" cy="73152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Garamond" charset="0"/>
                <a:ea typeface="ＭＳ Ｐゴシック"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CCE43613-1A79-4BB3-91A4-BEC0E1EFC534}" type="datetimeFigureOut">
              <a:rPr lang="en-US" altLang="en-US"/>
              <a:pPr>
                <a:defRPr/>
              </a:pPr>
              <a:t>1/13/2015</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Garamond" charset="0"/>
                <a:ea typeface="ＭＳ Ｐゴシック"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8DD69E6-A3AC-4290-ABCB-12323EEBCFD6}" type="slidenum">
              <a:rPr lang="en-US" altLang="en-US"/>
              <a:pPr>
                <a:defRPr/>
              </a:pPr>
              <a:t>‹#›</a:t>
            </a:fld>
            <a:endParaRPr lang="en-US" altLang="en-US"/>
          </a:p>
        </p:txBody>
      </p:sp>
    </p:spTree>
    <p:extLst>
      <p:ext uri="{BB962C8B-B14F-4D97-AF65-F5344CB8AC3E}">
        <p14:creationId xmlns:p14="http://schemas.microsoft.com/office/powerpoint/2010/main" val="20391940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mn-cs"/>
              </a:defRPr>
            </a:lvl1pPr>
          </a:lstStyle>
          <a:p>
            <a:pPr>
              <a:defRPr/>
            </a:pPr>
            <a:endParaRPr lang="en-US"/>
          </a:p>
        </p:txBody>
      </p:sp>
      <p:sp>
        <p:nvSpPr>
          <p:cNvPr id="19459"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0"/>
                <a:cs typeface="+mn-cs"/>
              </a:defRPr>
            </a:lvl1pPr>
          </a:lstStyle>
          <a:p>
            <a:pPr>
              <a:defRPr/>
            </a:pPr>
            <a:endParaRPr lang="en-US"/>
          </a:p>
        </p:txBody>
      </p:sp>
      <p:sp>
        <p:nvSpPr>
          <p:cNvPr id="282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1"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9462"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mn-cs"/>
              </a:defRPr>
            </a:lvl1pPr>
          </a:lstStyle>
          <a:p>
            <a:pPr>
              <a:defRPr/>
            </a:pPr>
            <a:endParaRPr lang="en-US"/>
          </a:p>
        </p:txBody>
      </p:sp>
      <p:sp>
        <p:nvSpPr>
          <p:cNvPr id="19463"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49A47326-5307-49A3-8BA9-66773CBE4195}" type="slidenum">
              <a:rPr lang="en-US" altLang="en-US"/>
              <a:pPr>
                <a:defRPr/>
              </a:pPr>
              <a:t>‹#›</a:t>
            </a:fld>
            <a:endParaRPr lang="en-US" altLang="en-US"/>
          </a:p>
        </p:txBody>
      </p:sp>
    </p:spTree>
    <p:extLst>
      <p:ext uri="{BB962C8B-B14F-4D97-AF65-F5344CB8AC3E}">
        <p14:creationId xmlns:p14="http://schemas.microsoft.com/office/powerpoint/2010/main" val="70482764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Image Placeholder 1"/>
          <p:cNvSpPr>
            <a:spLocks noGrp="1" noRot="1" noChangeAspect="1" noTextEdit="1"/>
          </p:cNvSpPr>
          <p:nvPr>
            <p:ph type="sldImg"/>
          </p:nvPr>
        </p:nvSpPr>
        <p:spPr>
          <a:ln/>
        </p:spPr>
      </p:sp>
      <p:sp>
        <p:nvSpPr>
          <p:cNvPr id="283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
        <p:nvSpPr>
          <p:cNvPr id="2836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47175C34-D9E0-4373-90B8-F91C97575A2D}" type="slidenum">
              <a:rPr lang="en-US" altLang="en-US" smtClean="0">
                <a:latin typeface="Arial" pitchFamily="34" charset="0"/>
              </a:rPr>
              <a:pPr/>
              <a:t>1</a:t>
            </a:fld>
            <a:endParaRPr lang="en-U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lide Image Placeholder 1"/>
          <p:cNvSpPr>
            <a:spLocks noGrp="1" noRot="1" noChangeAspect="1" noTextEdit="1"/>
          </p:cNvSpPr>
          <p:nvPr>
            <p:ph type="sldImg"/>
          </p:nvPr>
        </p:nvSpPr>
        <p:spPr>
          <a:ln/>
        </p:spPr>
      </p:sp>
      <p:sp>
        <p:nvSpPr>
          <p:cNvPr id="2846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2846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29F49949-4F5C-4B5E-B335-4B23027E846D}" type="slidenum">
              <a:rPr lang="en-US" altLang="en-US" smtClean="0">
                <a:solidFill>
                  <a:srgbClr val="000000"/>
                </a:solidFill>
                <a:latin typeface="Arial" pitchFamily="34" charset="0"/>
              </a:rPr>
              <a:pPr/>
              <a:t>2</a:t>
            </a:fld>
            <a:endParaRPr lang="en-US" altLang="en-US" smtClean="0">
              <a:solidFill>
                <a:srgbClr val="000000"/>
              </a:solidFill>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Image Placeholder 1"/>
          <p:cNvSpPr>
            <a:spLocks noGrp="1" noRot="1" noChangeAspect="1" noTextEdit="1"/>
          </p:cNvSpPr>
          <p:nvPr>
            <p:ph type="sldImg"/>
          </p:nvPr>
        </p:nvSpPr>
        <p:spPr>
          <a:ln/>
        </p:spPr>
      </p:sp>
      <p:sp>
        <p:nvSpPr>
          <p:cNvPr id="2856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Flipchart this slide</a:t>
            </a:r>
          </a:p>
          <a:p>
            <a:r>
              <a:rPr lang="en-US" altLang="en-US" smtClean="0">
                <a:latin typeface="Arial" pitchFamily="34" charset="0"/>
              </a:rPr>
              <a:t>Adjust your agenda timing as needed indicating the start and end times on flipchart.</a:t>
            </a:r>
          </a:p>
        </p:txBody>
      </p:sp>
      <p:sp>
        <p:nvSpPr>
          <p:cNvPr id="2857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720F7527-018E-4144-AA87-523E6AB56E4A}" type="slidenum">
              <a:rPr lang="en-US" altLang="en-US" smtClean="0">
                <a:latin typeface="Arial" pitchFamily="34" charset="0"/>
              </a:rPr>
              <a:pPr/>
              <a:t>3</a:t>
            </a:fld>
            <a:endParaRPr lang="en-US"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228600" indent="-228600">
              <a:buFontTx/>
              <a:buAutoNum type="arabicPeriod"/>
              <a:defRPr/>
            </a:pPr>
            <a:r>
              <a:rPr lang="en-US" dirty="0" smtClean="0">
                <a:ea typeface="MS PGothic" charset="0"/>
              </a:rPr>
              <a:t>Ask if anyone has conducted a Stay Interview as a leader?  Ask if anyone has had their leader conduct a Stay Interview with them?</a:t>
            </a:r>
          </a:p>
          <a:p>
            <a:pPr marL="228600" indent="-228600">
              <a:buFontTx/>
              <a:buAutoNum type="arabicPeriod"/>
              <a:defRPr/>
            </a:pPr>
            <a:r>
              <a:rPr lang="en-US" dirty="0" smtClean="0">
                <a:ea typeface="MS PGothic" charset="0"/>
              </a:rPr>
              <a:t>Introduce our definition of a Stay Interview</a:t>
            </a:r>
          </a:p>
          <a:p>
            <a:pPr marL="228600" indent="-228600">
              <a:buFontTx/>
              <a:buAutoNum type="arabicPeriod"/>
              <a:defRPr/>
            </a:pPr>
            <a:r>
              <a:rPr lang="en-US" dirty="0" smtClean="0">
                <a:ea typeface="MS PGothic" charset="0"/>
              </a:rPr>
              <a:t>Emphasize that this is a tool for managers to build engagement and retention with their teams.</a:t>
            </a:r>
          </a:p>
          <a:p>
            <a:pPr>
              <a:defRPr/>
            </a:pPr>
            <a:endParaRPr lang="en-US" dirty="0"/>
          </a:p>
        </p:txBody>
      </p:sp>
      <p:sp>
        <p:nvSpPr>
          <p:cNvPr id="2867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C622D016-B689-460A-818A-12CE0D418D49}" type="slidenum">
              <a:rPr lang="en-US" altLang="en-US" smtClean="0">
                <a:latin typeface="Arial" pitchFamily="34" charset="0"/>
              </a:rPr>
              <a:pPr/>
              <a:t>4</a:t>
            </a:fld>
            <a:endParaRPr lang="en-US" alt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Image Placeholder 1"/>
          <p:cNvSpPr>
            <a:spLocks noGrp="1" noRot="1" noChangeAspect="1" noTextEdit="1"/>
          </p:cNvSpPr>
          <p:nvPr>
            <p:ph type="sldImg"/>
          </p:nvPr>
        </p:nvSpPr>
        <p:spPr>
          <a:ln/>
        </p:spPr>
      </p:sp>
      <p:sp>
        <p:nvSpPr>
          <p:cNvPr id="287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See the trend for voluntary quits in the US.</a:t>
            </a:r>
          </a:p>
          <a:p>
            <a:r>
              <a:rPr lang="en-US" altLang="en-US" smtClean="0">
                <a:latin typeface="Arial" pitchFamily="34" charset="0"/>
              </a:rPr>
              <a:t>What are the implications for you?</a:t>
            </a:r>
          </a:p>
        </p:txBody>
      </p:sp>
      <p:sp>
        <p:nvSpPr>
          <p:cNvPr id="2877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1889EEEC-A8DF-42EC-8234-46BB804AA399}" type="slidenum">
              <a:rPr lang="en-US" altLang="en-US" smtClean="0">
                <a:latin typeface="Arial" pitchFamily="34" charset="0"/>
              </a:rPr>
              <a:pPr/>
              <a:t>5</a:t>
            </a:fld>
            <a:endParaRPr lang="en-US" alt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a:ln/>
        </p:spPr>
      </p:sp>
      <p:sp>
        <p:nvSpPr>
          <p:cNvPr id="2887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28877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390E65E3-82E5-45DC-AD9C-F47BA262027A}" type="slidenum">
              <a:rPr lang="en-US" altLang="en-US" smtClean="0">
                <a:solidFill>
                  <a:srgbClr val="000000"/>
                </a:solidFill>
                <a:latin typeface="Arial" pitchFamily="34" charset="0"/>
              </a:rPr>
              <a:pPr/>
              <a:t>7</a:t>
            </a:fld>
            <a:endParaRPr lang="en-US" altLang="en-US" smtClean="0">
              <a:solidFill>
                <a:srgbClr val="000000"/>
              </a:solidFill>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p:cNvSpPr>
            <a:spLocks noGrp="1" noRot="1" noChangeAspect="1" noTextEdit="1"/>
          </p:cNvSpPr>
          <p:nvPr>
            <p:ph type="sldImg"/>
          </p:nvPr>
        </p:nvSpPr>
        <p:spPr>
          <a:ln/>
        </p:spPr>
      </p:sp>
      <p:sp>
        <p:nvSpPr>
          <p:cNvPr id="2897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28979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D32BB88D-5258-427D-8747-FC35D3C9289F}" type="slidenum">
              <a:rPr lang="en-US" altLang="en-US" smtClean="0">
                <a:solidFill>
                  <a:srgbClr val="000000"/>
                </a:solidFill>
                <a:latin typeface="Arial" pitchFamily="34" charset="0"/>
              </a:rPr>
              <a:pPr/>
              <a:t>8</a:t>
            </a:fld>
            <a:endParaRPr lang="en-US" altLang="en-US" smtClean="0">
              <a:solidFill>
                <a:srgbClr val="000000"/>
              </a:solidFill>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Slide Image Placeholder 1"/>
          <p:cNvSpPr>
            <a:spLocks noGrp="1" noRot="1" noChangeAspect="1" noTextEdit="1"/>
          </p:cNvSpPr>
          <p:nvPr>
            <p:ph type="sldImg"/>
          </p:nvPr>
        </p:nvSpPr>
        <p:spPr>
          <a:ln/>
        </p:spPr>
      </p:sp>
      <p:sp>
        <p:nvSpPr>
          <p:cNvPr id="2908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Many studies re-direct our attention to the power of supervisors and these are just a few.</a:t>
            </a:r>
          </a:p>
        </p:txBody>
      </p:sp>
      <p:sp>
        <p:nvSpPr>
          <p:cNvPr id="29082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B18B08D2-2C5D-4102-A2FD-1B3D799DAAE4}" type="slidenum">
              <a:rPr lang="en-US" altLang="en-US" smtClean="0">
                <a:solidFill>
                  <a:srgbClr val="000000"/>
                </a:solidFill>
                <a:latin typeface="Arial" pitchFamily="34" charset="0"/>
              </a:rPr>
              <a:pPr/>
              <a:t>10</a:t>
            </a:fld>
            <a:endParaRPr lang="en-US" altLang="en-US" smtClean="0">
              <a:solidFill>
                <a:srgbClr val="000000"/>
              </a:solidFill>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Image Placeholder 1"/>
          <p:cNvSpPr>
            <a:spLocks noGrp="1" noRot="1" noChangeAspect="1" noTextEdit="1"/>
          </p:cNvSpPr>
          <p:nvPr>
            <p:ph type="sldImg"/>
          </p:nvPr>
        </p:nvSpPr>
        <p:spPr>
          <a:ln/>
        </p:spPr>
      </p:sp>
      <p:sp>
        <p:nvSpPr>
          <p:cNvPr id="2918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29184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7C11CD87-B3C1-48E3-BC2F-39075F241FE1}" type="slidenum">
              <a:rPr lang="en-US" altLang="en-US" smtClean="0">
                <a:latin typeface="Arial" pitchFamily="34" charset="0"/>
              </a:rPr>
              <a:pPr/>
              <a:t>11</a:t>
            </a:fld>
            <a:endParaRPr lang="en-US" alt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Slide Image Placeholder 1"/>
          <p:cNvSpPr>
            <a:spLocks noGrp="1" noRot="1" noChangeAspect="1" noTextEdit="1"/>
          </p:cNvSpPr>
          <p:nvPr>
            <p:ph type="sldImg"/>
          </p:nvPr>
        </p:nvSpPr>
        <p:spPr>
          <a:ln/>
        </p:spPr>
      </p:sp>
      <p:sp>
        <p:nvSpPr>
          <p:cNvPr id="2928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1. Read quickly the list of common employee benefits and programs and ask how important they are for retaining employees.</a:t>
            </a:r>
          </a:p>
        </p:txBody>
      </p:sp>
      <p:sp>
        <p:nvSpPr>
          <p:cNvPr id="2928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620E3A33-58A2-4BCF-9ED2-373B466722B0}" type="slidenum">
              <a:rPr lang="en-US" altLang="en-US" smtClean="0">
                <a:solidFill>
                  <a:srgbClr val="000000"/>
                </a:solidFill>
                <a:latin typeface="Arial" pitchFamily="34" charset="0"/>
              </a:rPr>
              <a:pPr/>
              <a:t>12</a:t>
            </a:fld>
            <a:endParaRPr lang="en-US" altLang="en-US" smtClean="0">
              <a:solidFill>
                <a:srgbClr val="000000"/>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Slide Image Placeholder 1"/>
          <p:cNvSpPr>
            <a:spLocks noGrp="1" noRot="1" noChangeAspect="1" noTextEdit="1"/>
          </p:cNvSpPr>
          <p:nvPr>
            <p:ph type="sldImg"/>
          </p:nvPr>
        </p:nvSpPr>
        <p:spPr>
          <a:ln/>
        </p:spPr>
      </p:sp>
      <p:sp>
        <p:nvSpPr>
          <p:cNvPr id="2938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1. Compare the benefits and programs to employees trusting their managers and ask which matters more.</a:t>
            </a:r>
          </a:p>
        </p:txBody>
      </p:sp>
      <p:sp>
        <p:nvSpPr>
          <p:cNvPr id="2938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615A64FB-172B-49B9-B248-0A3503FDFBF6}" type="slidenum">
              <a:rPr lang="en-US" altLang="en-US" smtClean="0">
                <a:solidFill>
                  <a:srgbClr val="000000"/>
                </a:solidFill>
                <a:latin typeface="Arial" pitchFamily="34" charset="0"/>
              </a:rPr>
              <a:pPr/>
              <a:t>13</a:t>
            </a:fld>
            <a:endParaRPr lang="en-US" altLang="en-US" smtClean="0">
              <a:solidFill>
                <a:srgbClr val="000000"/>
              </a:solidFill>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Slide Image Placeholder 1"/>
          <p:cNvSpPr>
            <a:spLocks noGrp="1" noRot="1" noChangeAspect="1" noTextEdit="1"/>
          </p:cNvSpPr>
          <p:nvPr>
            <p:ph type="sldImg"/>
          </p:nvPr>
        </p:nvSpPr>
        <p:spPr>
          <a:ln/>
        </p:spPr>
      </p:sp>
      <p:sp>
        <p:nvSpPr>
          <p:cNvPr id="2949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1. Conclude that poor, ineffective supervisors will overcome the goodness of any employee program or benefit.</a:t>
            </a:r>
          </a:p>
        </p:txBody>
      </p:sp>
      <p:sp>
        <p:nvSpPr>
          <p:cNvPr id="29491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50550484-5112-4219-90D9-0AB88DA979E8}" type="slidenum">
              <a:rPr lang="en-US" altLang="en-US" smtClean="0">
                <a:solidFill>
                  <a:srgbClr val="000000"/>
                </a:solidFill>
                <a:latin typeface="Arial" pitchFamily="34" charset="0"/>
              </a:rPr>
              <a:pPr/>
              <a:t>14</a:t>
            </a:fld>
            <a:endParaRPr lang="en-US" altLang="en-US" smtClean="0">
              <a:solidFill>
                <a:srgbClr val="000000"/>
              </a:solidFill>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Slide Image Placeholder 1"/>
          <p:cNvSpPr>
            <a:spLocks noGrp="1" noRot="1" noChangeAspect="1" noTextEdit="1"/>
          </p:cNvSpPr>
          <p:nvPr>
            <p:ph type="sldImg"/>
          </p:nvPr>
        </p:nvSpPr>
        <p:spPr>
          <a:ln/>
        </p:spPr>
      </p:sp>
      <p:sp>
        <p:nvSpPr>
          <p:cNvPr id="295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1. This is an exercise where participants recall their best boss ever and list the reasons why.</a:t>
            </a:r>
          </a:p>
        </p:txBody>
      </p:sp>
      <p:sp>
        <p:nvSpPr>
          <p:cNvPr id="295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C630BBF0-F897-4204-A44E-058AA52F9093}" type="slidenum">
              <a:rPr lang="en-US" altLang="en-US" smtClean="0">
                <a:latin typeface="Arial" pitchFamily="34" charset="0"/>
              </a:rPr>
              <a:pPr/>
              <a:t>16</a:t>
            </a:fld>
            <a:endParaRPr lang="en-US"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Image Placeholder 1"/>
          <p:cNvSpPr>
            <a:spLocks noGrp="1" noRot="1" noChangeAspect="1" noTextEdit="1"/>
          </p:cNvSpPr>
          <p:nvPr>
            <p:ph type="sldImg"/>
          </p:nvPr>
        </p:nvSpPr>
        <p:spPr>
          <a:ln/>
        </p:spPr>
      </p:sp>
      <p:sp>
        <p:nvSpPr>
          <p:cNvPr id="2969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smtClean="0">
                <a:latin typeface="Arial" pitchFamily="34" charset="0"/>
              </a:rPr>
              <a:t>This is the opposite exercise, where participants recall their worst boss ever and identify the reasons why.</a:t>
            </a:r>
          </a:p>
          <a:p>
            <a:pPr marL="228600" indent="-228600">
              <a:buFontTx/>
              <a:buAutoNum type="arabicPeriod"/>
            </a:pPr>
            <a:r>
              <a:rPr lang="en-US" altLang="en-US" smtClean="0">
                <a:latin typeface="Arial" pitchFamily="34" charset="0"/>
              </a:rPr>
              <a:t>Ask the group if they agree with this statement: My best boss was someone I trusted and my worst boss was someone I did not.</a:t>
            </a:r>
          </a:p>
          <a:p>
            <a:pPr marL="228600" indent="-228600">
              <a:buFontTx/>
              <a:buAutoNum type="arabicPeriod"/>
            </a:pPr>
            <a:r>
              <a:rPr lang="en-US" altLang="en-US" smtClean="0">
                <a:latin typeface="Arial" pitchFamily="34" charset="0"/>
              </a:rPr>
              <a:t>Then ask the group if they agree with this statement: My best boss had shortcomings I easily overlooked, and my worst boss had strengths I couldn</a:t>
            </a:r>
            <a:r>
              <a:rPr lang="ja-JP" altLang="en-US" smtClean="0">
                <a:latin typeface="Arial" pitchFamily="34" charset="0"/>
              </a:rPr>
              <a:t>’</a:t>
            </a:r>
            <a:r>
              <a:rPr lang="en-US" altLang="ja-JP" smtClean="0">
                <a:latin typeface="Arial" pitchFamily="34" charset="0"/>
              </a:rPr>
              <a:t>t possibly see.</a:t>
            </a:r>
          </a:p>
          <a:p>
            <a:pPr marL="228600" indent="-228600">
              <a:buFontTx/>
              <a:buAutoNum type="arabicPeriod"/>
            </a:pPr>
            <a:r>
              <a:rPr lang="en-US" altLang="en-US" smtClean="0">
                <a:latin typeface="Arial" pitchFamily="34" charset="0"/>
              </a:rPr>
              <a:t>Conclude that this exercise demonstrates the power of trust on our own careers, and that building trust is by far the most important management skill.</a:t>
            </a:r>
          </a:p>
        </p:txBody>
      </p:sp>
      <p:sp>
        <p:nvSpPr>
          <p:cNvPr id="2969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08977E6B-D9BD-4275-9272-B231CC9DF784}" type="slidenum">
              <a:rPr lang="en-US" altLang="en-US" smtClean="0">
                <a:latin typeface="Arial" pitchFamily="34" charset="0"/>
              </a:rPr>
              <a:pPr/>
              <a:t>17</a:t>
            </a:fld>
            <a:endParaRPr lang="en-US" alt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Image Placeholder 1"/>
          <p:cNvSpPr>
            <a:spLocks noGrp="1" noRot="1" noChangeAspect="1" noTextEdit="1"/>
          </p:cNvSpPr>
          <p:nvPr>
            <p:ph type="sldImg"/>
          </p:nvPr>
        </p:nvSpPr>
        <p:spPr>
          <a:ln/>
        </p:spPr>
      </p:sp>
      <p:sp>
        <p:nvSpPr>
          <p:cNvPr id="2979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1. Introduce Google as the #1 company in Fortune’s Best Companies to Work For competition in 2012. The picture and quote are from the Fortune article.</a:t>
            </a:r>
          </a:p>
        </p:txBody>
      </p:sp>
      <p:sp>
        <p:nvSpPr>
          <p:cNvPr id="2979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DB2DC3CA-B35B-4BD3-B585-5F90653C10ED}" type="slidenum">
              <a:rPr lang="en-US" altLang="en-US" smtClean="0">
                <a:solidFill>
                  <a:srgbClr val="000000"/>
                </a:solidFill>
                <a:latin typeface="Arial" pitchFamily="34" charset="0"/>
              </a:rPr>
              <a:pPr/>
              <a:t>20</a:t>
            </a:fld>
            <a:endParaRPr lang="en-US" altLang="en-US" smtClean="0">
              <a:solidFill>
                <a:srgbClr val="000000"/>
              </a:solidFill>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Slide Image Placeholder 1"/>
          <p:cNvSpPr>
            <a:spLocks noGrp="1" noRot="1" noChangeAspect="1" noTextEdit="1"/>
          </p:cNvSpPr>
          <p:nvPr>
            <p:ph type="sldImg"/>
          </p:nvPr>
        </p:nvSpPr>
        <p:spPr>
          <a:ln/>
        </p:spPr>
      </p:sp>
      <p:sp>
        <p:nvSpPr>
          <p:cNvPr id="29901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smtClean="0">
                <a:latin typeface="Arial" pitchFamily="34" charset="0"/>
              </a:rPr>
              <a:t>Tell the group that 67% of the Fortune Top 100 score is based on the results of special survey provided by the Great Place to Work Institute, and that each Fortune Top 100 has the Institute perform this survey on a sample of their employees. Note that the survey is based entirely on how much employees trust their managers.</a:t>
            </a:r>
          </a:p>
          <a:p>
            <a:pPr marL="228600" indent="-228600">
              <a:buFontTx/>
              <a:buAutoNum type="arabicPeriod"/>
            </a:pPr>
            <a:r>
              <a:rPr lang="en-US" altLang="en-US" smtClean="0">
                <a:latin typeface="Arial" pitchFamily="34" charset="0"/>
              </a:rPr>
              <a:t>Conclude that although Fortune describes the outstanding benefits these companies provide, such as the picture and description of Google, the most important factor is not benefits but how much employees trust their managers.</a:t>
            </a:r>
          </a:p>
        </p:txBody>
      </p:sp>
      <p:sp>
        <p:nvSpPr>
          <p:cNvPr id="29901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81E096A4-DBE9-403B-A7BE-684C702ACB15}" type="slidenum">
              <a:rPr lang="en-US" altLang="en-US" smtClean="0">
                <a:solidFill>
                  <a:srgbClr val="000000"/>
                </a:solidFill>
                <a:latin typeface="Arial" pitchFamily="34" charset="0"/>
              </a:rPr>
              <a:pPr/>
              <a:t>21</a:t>
            </a:fld>
            <a:endParaRPr lang="en-US" altLang="en-US" smtClean="0">
              <a:solidFill>
                <a:srgbClr val="000000"/>
              </a:solidFill>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Slide Image Placeholder 1"/>
          <p:cNvSpPr>
            <a:spLocks noGrp="1" noRot="1" noChangeAspect="1" noTextEdit="1"/>
          </p:cNvSpPr>
          <p:nvPr>
            <p:ph type="sldImg"/>
          </p:nvPr>
        </p:nvSpPr>
        <p:spPr>
          <a:ln/>
        </p:spPr>
      </p:sp>
      <p:sp>
        <p:nvSpPr>
          <p:cNvPr id="3000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1. Introduce Google’s study to identify what makes the best managers at Google the best.</a:t>
            </a:r>
          </a:p>
        </p:txBody>
      </p:sp>
      <p:sp>
        <p:nvSpPr>
          <p:cNvPr id="30003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90F93804-5D37-4096-98EC-15674B60A680}" type="slidenum">
              <a:rPr lang="en-US" altLang="en-US" smtClean="0">
                <a:solidFill>
                  <a:srgbClr val="000000"/>
                </a:solidFill>
                <a:latin typeface="Arial" pitchFamily="34" charset="0"/>
              </a:rPr>
              <a:pPr/>
              <a:t>22</a:t>
            </a:fld>
            <a:endParaRPr lang="en-US" altLang="en-US" smtClean="0">
              <a:solidFill>
                <a:srgbClr val="000000"/>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Slide Image Placeholder 1"/>
          <p:cNvSpPr>
            <a:spLocks noGrp="1" noRot="1" noChangeAspect="1" noTextEdit="1"/>
          </p:cNvSpPr>
          <p:nvPr>
            <p:ph type="sldImg"/>
          </p:nvPr>
        </p:nvSpPr>
        <p:spPr>
          <a:ln/>
        </p:spPr>
      </p:sp>
      <p:sp>
        <p:nvSpPr>
          <p:cNvPr id="3010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1. Read carefully the quote from this slide, emphasizing the best manager qualities.</a:t>
            </a:r>
          </a:p>
        </p:txBody>
      </p:sp>
      <p:sp>
        <p:nvSpPr>
          <p:cNvPr id="30106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6184CEB1-8EE9-432D-8BF6-2D3BB0A01493}" type="slidenum">
              <a:rPr lang="en-US" altLang="en-US" smtClean="0">
                <a:solidFill>
                  <a:srgbClr val="000000"/>
                </a:solidFill>
                <a:latin typeface="Arial" pitchFamily="34" charset="0"/>
              </a:rPr>
              <a:pPr/>
              <a:t>23</a:t>
            </a:fld>
            <a:endParaRPr lang="en-US" altLang="en-US" smtClean="0">
              <a:solidFill>
                <a:srgbClr val="000000"/>
              </a:solidFill>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228600" indent="-228600">
              <a:buFontTx/>
              <a:buAutoNum type="arabicPeriod"/>
              <a:defRPr/>
            </a:pPr>
            <a:r>
              <a:rPr lang="en-US" dirty="0" smtClean="0">
                <a:ea typeface="MS PGothic" charset="0"/>
              </a:rPr>
              <a:t>Ask if anyone has conducted a Stay Interview as a leader?  Ask if anyone has had their leader conduct a Stay Interview with them?</a:t>
            </a:r>
          </a:p>
          <a:p>
            <a:pPr marL="228600" indent="-228600">
              <a:buFontTx/>
              <a:buAutoNum type="arabicPeriod"/>
              <a:defRPr/>
            </a:pPr>
            <a:r>
              <a:rPr lang="en-US" dirty="0" smtClean="0">
                <a:ea typeface="MS PGothic" charset="0"/>
              </a:rPr>
              <a:t>Introduce our definition of a Stay Interview</a:t>
            </a:r>
          </a:p>
          <a:p>
            <a:pPr marL="228600" indent="-228600">
              <a:buFontTx/>
              <a:buAutoNum type="arabicPeriod"/>
              <a:defRPr/>
            </a:pPr>
            <a:r>
              <a:rPr lang="en-US" dirty="0" smtClean="0">
                <a:ea typeface="MS PGothic" charset="0"/>
              </a:rPr>
              <a:t>Emphasize that this is a tool for managers to build engagement and retention with their teams.</a:t>
            </a:r>
          </a:p>
          <a:p>
            <a:pPr>
              <a:defRPr/>
            </a:pPr>
            <a:endParaRPr lang="en-US" dirty="0"/>
          </a:p>
        </p:txBody>
      </p:sp>
      <p:sp>
        <p:nvSpPr>
          <p:cNvPr id="30208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6CE4F015-4DA5-4C81-8EA6-E18A663FE655}" type="slidenum">
              <a:rPr lang="en-US" altLang="en-US" smtClean="0">
                <a:solidFill>
                  <a:srgbClr val="000000"/>
                </a:solidFill>
                <a:latin typeface="Arial" pitchFamily="34" charset="0"/>
              </a:rPr>
              <a:pPr/>
              <a:t>25</a:t>
            </a:fld>
            <a:endParaRPr lang="en-US" altLang="en-US" smtClean="0">
              <a:solidFill>
                <a:srgbClr val="000000"/>
              </a:solidFill>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Slide Image Placeholder 1"/>
          <p:cNvSpPr>
            <a:spLocks noGrp="1" noRot="1" noChangeAspect="1" noTextEdit="1"/>
          </p:cNvSpPr>
          <p:nvPr>
            <p:ph type="sldImg"/>
          </p:nvPr>
        </p:nvSpPr>
        <p:spPr>
          <a:ln/>
        </p:spPr>
      </p:sp>
      <p:sp>
        <p:nvSpPr>
          <p:cNvPr id="3031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3031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C942FA91-113A-46EF-BCC9-1A19DBBE825C}" type="slidenum">
              <a:rPr lang="en-US" altLang="en-US" smtClean="0">
                <a:solidFill>
                  <a:srgbClr val="000000"/>
                </a:solidFill>
                <a:latin typeface="Arial" pitchFamily="34" charset="0"/>
              </a:rPr>
              <a:pPr/>
              <a:t>26</a:t>
            </a:fld>
            <a:endParaRPr lang="en-US" altLang="en-US" smtClean="0">
              <a:solidFill>
                <a:srgbClr val="000000"/>
              </a:solidFill>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a:ln/>
        </p:spPr>
      </p:sp>
      <p:sp>
        <p:nvSpPr>
          <p:cNvPr id="304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smtClean="0">
                <a:latin typeface="Arial" pitchFamily="34" charset="0"/>
              </a:rPr>
              <a:t>Emphasize key ingredients as listed, emphasizing that top managers go first with their teams so each middle manager begins as an </a:t>
            </a:r>
            <a:r>
              <a:rPr lang="ja-JP" altLang="en-US" smtClean="0">
                <a:latin typeface="Arial" pitchFamily="34" charset="0"/>
              </a:rPr>
              <a:t>“</a:t>
            </a:r>
            <a:r>
              <a:rPr lang="en-US" altLang="ja-JP" smtClean="0">
                <a:latin typeface="Arial" pitchFamily="34" charset="0"/>
              </a:rPr>
              <a:t>employee</a:t>
            </a:r>
            <a:r>
              <a:rPr lang="ja-JP" altLang="en-US" smtClean="0">
                <a:latin typeface="Arial" pitchFamily="34" charset="0"/>
              </a:rPr>
              <a:t>”</a:t>
            </a:r>
            <a:r>
              <a:rPr lang="en-US" altLang="ja-JP" smtClean="0">
                <a:latin typeface="Arial" pitchFamily="34" charset="0"/>
              </a:rPr>
              <a:t> first.</a:t>
            </a:r>
          </a:p>
          <a:p>
            <a:pPr marL="228600" indent="-228600">
              <a:buFontTx/>
              <a:buAutoNum type="arabicPeriod"/>
            </a:pPr>
            <a:r>
              <a:rPr lang="en-US" altLang="en-US" smtClean="0">
                <a:latin typeface="Arial" pitchFamily="34" charset="0"/>
              </a:rPr>
              <a:t>All Stay Interviews are conducted by managers and not by human resources.</a:t>
            </a:r>
          </a:p>
          <a:p>
            <a:pPr marL="228600" indent="-228600">
              <a:buFontTx/>
              <a:buAutoNum type="arabicPeriod"/>
            </a:pPr>
            <a:r>
              <a:rPr lang="en-US" altLang="en-US" smtClean="0">
                <a:latin typeface="Arial" pitchFamily="34" charset="0"/>
              </a:rPr>
              <a:t>Stay Interview meetings are held separately from performance reviews and do not include any performance discussions.</a:t>
            </a:r>
          </a:p>
          <a:p>
            <a:pPr marL="228600" indent="-228600">
              <a:buFontTx/>
              <a:buAutoNum type="arabicPeriod"/>
            </a:pPr>
            <a:r>
              <a:rPr lang="en-US" altLang="en-US" smtClean="0">
                <a:latin typeface="Arial" pitchFamily="34" charset="0"/>
              </a:rPr>
              <a:t>Scripts are provided and will be presented soon.</a:t>
            </a:r>
          </a:p>
          <a:p>
            <a:pPr marL="228600" indent="-228600">
              <a:buFontTx/>
              <a:buAutoNum type="arabicPeriod"/>
            </a:pPr>
            <a:r>
              <a:rPr lang="en-US" altLang="en-US" smtClean="0">
                <a:latin typeface="Arial" pitchFamily="34" charset="0"/>
              </a:rPr>
              <a:t>Stay Interviews can be implemented for all employees, one division, or just high performers.</a:t>
            </a:r>
          </a:p>
          <a:p>
            <a:pPr marL="228600" indent="-228600">
              <a:buFontTx/>
              <a:buAutoNum type="arabicPeriod"/>
            </a:pPr>
            <a:r>
              <a:rPr lang="en-US" altLang="en-US" smtClean="0">
                <a:latin typeface="Arial" pitchFamily="34" charset="0"/>
              </a:rPr>
              <a:t>Tools are provided to record Stay Interview results on the department and company levels.</a:t>
            </a:r>
          </a:p>
          <a:p>
            <a:pPr marL="228600" indent="-228600">
              <a:buFontTx/>
              <a:buAutoNum type="arabicPeriod"/>
            </a:pPr>
            <a:r>
              <a:rPr lang="en-US" altLang="en-US" smtClean="0">
                <a:latin typeface="Arial" pitchFamily="34" charset="0"/>
              </a:rPr>
              <a:t>Stay Interviews should become part of a permanent process, provided several times in the first six months for new hires and at least annually for all employees.</a:t>
            </a:r>
          </a:p>
        </p:txBody>
      </p:sp>
      <p:sp>
        <p:nvSpPr>
          <p:cNvPr id="304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0CFC6AE4-A02D-42DC-8D1B-B7E7F4222B73}" type="slidenum">
              <a:rPr lang="en-US" altLang="en-US" smtClean="0">
                <a:latin typeface="Arial" pitchFamily="34" charset="0"/>
              </a:rPr>
              <a:pPr/>
              <a:t>28</a:t>
            </a:fld>
            <a:endParaRPr lang="en-US" alt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Slide Image Placeholder 1"/>
          <p:cNvSpPr>
            <a:spLocks noGrp="1" noRot="1" noChangeAspect="1" noTextEdit="1"/>
          </p:cNvSpPr>
          <p:nvPr>
            <p:ph type="sldImg"/>
          </p:nvPr>
        </p:nvSpPr>
        <p:spPr>
          <a:ln/>
        </p:spPr>
      </p:sp>
      <p:sp>
        <p:nvSpPr>
          <p:cNvPr id="3051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30515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itchFamily="18" charset="0"/>
                <a:ea typeface="MS PGothic" pitchFamily="34" charset="-128"/>
              </a:defRPr>
            </a:lvl1pPr>
            <a:lvl2pPr marL="742950" indent="-285750">
              <a:defRPr>
                <a:solidFill>
                  <a:schemeClr val="tx1"/>
                </a:solidFill>
                <a:latin typeface="Garamond" pitchFamily="18" charset="0"/>
                <a:ea typeface="MS PGothic" pitchFamily="34" charset="-128"/>
              </a:defRPr>
            </a:lvl2pPr>
            <a:lvl3pPr marL="1143000" indent="-228600">
              <a:defRPr>
                <a:solidFill>
                  <a:schemeClr val="tx1"/>
                </a:solidFill>
                <a:latin typeface="Garamond" pitchFamily="18" charset="0"/>
                <a:ea typeface="MS PGothic" pitchFamily="34" charset="-128"/>
              </a:defRPr>
            </a:lvl3pPr>
            <a:lvl4pPr marL="1600200" indent="-228600">
              <a:defRPr>
                <a:solidFill>
                  <a:schemeClr val="tx1"/>
                </a:solidFill>
                <a:latin typeface="Garamond" pitchFamily="18" charset="0"/>
                <a:ea typeface="MS PGothic" pitchFamily="34" charset="-128"/>
              </a:defRPr>
            </a:lvl4pPr>
            <a:lvl5pPr marL="2057400" indent="-228600">
              <a:defRPr>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Garamond" pitchFamily="18" charset="0"/>
                <a:ea typeface="MS PGothic" pitchFamily="34" charset="-128"/>
              </a:defRPr>
            </a:lvl9pPr>
          </a:lstStyle>
          <a:p>
            <a:fld id="{D03BB974-97C9-49A9-89EE-58FFCBFA4C8F}" type="slidenum">
              <a:rPr lang="en-US" altLang="en-US" smtClean="0">
                <a:solidFill>
                  <a:srgbClr val="000000"/>
                </a:solidFill>
                <a:latin typeface="Arial" pitchFamily="34" charset="0"/>
              </a:rPr>
              <a:pPr/>
              <a:t>36</a:t>
            </a:fld>
            <a:endParaRPr lang="en-US" altLang="en-US" smtClean="0">
              <a:solidFill>
                <a:srgbClr val="000000"/>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63 h 1906"/>
                <a:gd name="T4" fmla="*/ 6671 w 5740"/>
                <a:gd name="T5" fmla="*/ 63 h 1906"/>
                <a:gd name="T6" fmla="*/ 667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lvl1pPr>
          </a:lstStyle>
          <a:p>
            <a:pPr>
              <a:defRPr/>
            </a:pPr>
            <a:fld id="{3BFAA328-6FEA-4B4C-BDBD-6531D53632A4}" type="slidenum">
              <a:rPr lang="en-US" altLang="en-US"/>
              <a:pPr>
                <a:defRPr/>
              </a:pPr>
              <a:t>‹#›</a:t>
            </a:fld>
            <a:endParaRPr lang="en-US" alt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1565444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892088A0-C4AF-4B01-B46D-97E959E3C1C2}"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3012445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3FB0941B-7F02-4571-A9C3-1FD00CF0C979}"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288630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E7B4E306-BC35-4A96-84A8-301ACC8DC29F}"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031124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122BC5E0-887E-4FBA-BBAE-F00BB3F02543}" type="slidenum">
              <a:rPr lang="en-US" altLang="en-US"/>
              <a:pPr>
                <a:defRPr/>
              </a:pPr>
              <a:t>‹#›</a:t>
            </a:fld>
            <a:endParaRPr lang="en-US" alt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69313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xfrm>
            <a:off x="457200" y="6248400"/>
            <a:ext cx="2133600" cy="609600"/>
          </a:xfrm>
          <a:prstGeom prst="rect">
            <a:avLst/>
          </a:prstGeom>
        </p:spPr>
        <p:txBody>
          <a:bodyPr/>
          <a:lstStyle>
            <a:lvl1pPr>
              <a:defRPr>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5CCCC034-3ED5-4E9B-A607-A09326375C40}" type="slidenum">
              <a:rPr lang="en-US" altLang="en-US"/>
              <a:pPr>
                <a:defRPr/>
              </a:pPr>
              <a:t>‹#›</a:t>
            </a:fld>
            <a:endParaRPr lang="en-US" alt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635501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lvl1pPr>
          </a:lstStyle>
          <a:p>
            <a:pPr>
              <a:defRPr/>
            </a:pPr>
            <a:fld id="{24216973-45D9-4F56-8174-470AA5AF61F3}" type="slidenum">
              <a:rPr lang="en-US" altLang="en-US"/>
              <a:pPr>
                <a:defRPr/>
              </a:pPr>
              <a:t>‹#›</a:t>
            </a:fld>
            <a:endParaRPr lang="en-US" alt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83649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530EEF0A-6539-40DD-9C66-3B3CFC8567F8}"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043346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F37DA7C5-E6E0-49B6-B619-4CB3AAB85194}"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872105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7E44F655-2D58-402F-A179-F7DB07FE5816}"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392729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B2171E44-0DFB-4E4C-ACB5-10CAB6E67A44}"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643406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63 h 1906"/>
                <a:gd name="T4" fmla="*/ 6671 w 5740"/>
                <a:gd name="T5" fmla="*/ 63 h 1906"/>
                <a:gd name="T6" fmla="*/ 667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r>
              <a:rPr lang="en-US"/>
              <a:t>www.c-suiteanalytics.com</a:t>
            </a: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AE58DF14-B2F1-4A13-8B58-A5D92260C0A5}" type="slidenum">
              <a:rPr lang="en-US" altLang="en-US"/>
              <a:pPr>
                <a:defRPr/>
              </a:pPr>
              <a:t>‹#›</a:t>
            </a:fld>
            <a:endParaRPr lang="en-US" altLang="en-US"/>
          </a:p>
        </p:txBody>
      </p:sp>
    </p:spTree>
    <p:extLst>
      <p:ext uri="{BB962C8B-B14F-4D97-AF65-F5344CB8AC3E}">
        <p14:creationId xmlns:p14="http://schemas.microsoft.com/office/powerpoint/2010/main" val="279572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F9A948D-D1BD-4F04-A218-341492E0828D}"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623221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724D9581-EE5A-43C5-AB32-D6B17CE1A6E9}"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801827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75110087-E223-43C1-A5A2-F2497C34E44A}"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691273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A49B2438-D73B-4E9C-93B5-748FABA7125F}" type="slidenum">
              <a:rPr lang="en-US" altLang="en-US"/>
              <a:pPr>
                <a:defRPr/>
              </a:pPr>
              <a:t>‹#›</a:t>
            </a:fld>
            <a:endParaRPr lang="en-US" altLang="en-US"/>
          </a:p>
        </p:txBody>
      </p:sp>
      <p:sp>
        <p:nvSpPr>
          <p:cNvPr id="9"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964027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836A4037-A0D7-4F26-922C-31D6FB7F86DF}" type="slidenum">
              <a:rPr lang="en-US" altLang="en-US"/>
              <a:pPr>
                <a:defRPr/>
              </a:pPr>
              <a:t>‹#›</a:t>
            </a:fld>
            <a:endParaRPr lang="en-US" altLang="en-US"/>
          </a:p>
        </p:txBody>
      </p:sp>
      <p:sp>
        <p:nvSpPr>
          <p:cNvPr id="5"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028650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A1D7E8F7-4FE3-4363-8FDE-2C2C9E883876}" type="slidenum">
              <a:rPr lang="en-US" altLang="en-US"/>
              <a:pPr>
                <a:defRPr/>
              </a:pPr>
              <a:t>‹#›</a:t>
            </a:fld>
            <a:endParaRPr lang="en-US" altLang="en-US"/>
          </a:p>
        </p:txBody>
      </p:sp>
      <p:sp>
        <p:nvSpPr>
          <p:cNvPr id="4"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541988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BF83B186-21E3-44E0-9974-AD157229D991}"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4994009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96330476-2152-4BF1-B356-424CC7CE151C}"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57149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46528E2B-6F50-41E1-9DFD-11905FDAE571}"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094756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A9BFB18C-9EA0-45F1-8FDD-0A259EBAC299}"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294670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2 h 1906"/>
                <a:gd name="T4" fmla="*/ 7190 w 5740"/>
                <a:gd name="T5" fmla="*/ 12 h 1906"/>
                <a:gd name="T6" fmla="*/ 719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r>
              <a:rPr lang="en-US"/>
              <a:t>www.c-suiteanalytics.com</a:t>
            </a: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B0705A62-95B3-4C2D-9BEC-8955DBCAE817}" type="slidenum">
              <a:rPr lang="en-US"/>
              <a:pPr>
                <a:defRPr/>
              </a:pPr>
              <a:t>‹#›</a:t>
            </a:fld>
            <a:endParaRPr lang="en-US"/>
          </a:p>
        </p:txBody>
      </p:sp>
    </p:spTree>
    <p:extLst>
      <p:ext uri="{BB962C8B-B14F-4D97-AF65-F5344CB8AC3E}">
        <p14:creationId xmlns:p14="http://schemas.microsoft.com/office/powerpoint/2010/main" val="187812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4F53C8B-9A8E-4B8D-8BFA-1D3CB6AA2D43}"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0808124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F967C4D4-92F0-4F09-A560-D50801A45139}"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1543128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ACB86039-13B2-4A09-84D6-AF15346E5029}"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2400813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63A20E59-B23F-45E6-BE50-C94747BD1D5D}" type="slidenum">
              <a:rPr lang="en-US"/>
              <a:pPr>
                <a:defRPr/>
              </a:pPr>
              <a:t>‹#›</a:t>
            </a:fld>
            <a:endParaRPr lang="en-US"/>
          </a:p>
        </p:txBody>
      </p:sp>
      <p:sp>
        <p:nvSpPr>
          <p:cNvPr id="9"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3956940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4DA2E4FA-88A3-4B57-B020-1536DCB202E8}" type="slidenum">
              <a:rPr lang="en-US"/>
              <a:pPr>
                <a:defRPr/>
              </a:pPr>
              <a:t>‹#›</a:t>
            </a:fld>
            <a:endParaRPr lang="en-US"/>
          </a:p>
        </p:txBody>
      </p:sp>
      <p:sp>
        <p:nvSpPr>
          <p:cNvPr id="5"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620924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59976D91-2524-4891-AE01-5190EDAB3ACD}" type="slidenum">
              <a:rPr lang="en-US"/>
              <a:pPr>
                <a:defRPr/>
              </a:pPr>
              <a:t>‹#›</a:t>
            </a:fld>
            <a:endParaRPr lang="en-US"/>
          </a:p>
        </p:txBody>
      </p:sp>
      <p:sp>
        <p:nvSpPr>
          <p:cNvPr id="4"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110414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A726CB88-95C4-42F7-A0F7-D3B628A44AC0}"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1329444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A52F739C-F6EA-4542-A17F-D546868FEEB0}"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4092339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E89C04E1-D309-4FA8-9CD6-B459910627A5}"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3019940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FF596D2E-3132-484F-887F-B8BF1006ACF2}"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5251137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2 h 1906"/>
                <a:gd name="T4" fmla="*/ 7190 w 5740"/>
                <a:gd name="T5" fmla="*/ 12 h 1906"/>
                <a:gd name="T6" fmla="*/ 719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lvl1pPr>
          </a:lstStyle>
          <a:p>
            <a:pPr>
              <a:defRPr/>
            </a:pPr>
            <a:fld id="{D9F73520-9BB1-4B59-8E75-EFC497A0160D}" type="slidenum">
              <a:rPr lang="en-US"/>
              <a:pPr>
                <a:defRPr/>
              </a:pPr>
              <a:t>‹#›</a:t>
            </a:fld>
            <a:endParaRPr 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39867853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A0C4B777-500F-4B8D-8519-09E51E9465AE}"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12869397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0BA58555-D90B-42BA-8F59-3CC9A74DE05B}"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3859140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A2712FF0-F261-4573-ABC0-086CC2557963}"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0866219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0D92F218-E507-40A6-A453-8D44F7D839C8}" type="slidenum">
              <a:rPr lang="en-US"/>
              <a:pPr>
                <a:defRPr/>
              </a:pPr>
              <a:t>‹#›</a:t>
            </a:fld>
            <a:endParaRPr 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6060051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D3375F7F-8C24-4230-9AEF-D59ECBD6F5D9}" type="slidenum">
              <a:rPr lang="en-US"/>
              <a:pPr>
                <a:defRPr/>
              </a:pPr>
              <a:t>‹#›</a:t>
            </a:fld>
            <a:endParaRPr 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7105579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lvl1pPr>
          </a:lstStyle>
          <a:p>
            <a:pPr>
              <a:defRPr/>
            </a:pPr>
            <a:fld id="{1DF59ADF-6E4A-4AA4-9F7E-6C7FA3A926BE}" type="slidenum">
              <a:rPr lang="en-US"/>
              <a:pPr>
                <a:defRPr/>
              </a:pPr>
              <a:t>‹#›</a:t>
            </a:fld>
            <a:endParaRPr 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257377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26D3B5D1-3F5F-48E1-8957-DE7F12904EDA}"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3649420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E467D858-A9BA-4D37-94F4-09A8607DDAF5}"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526583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D52A44DF-EFB7-4C32-9ACD-6020D3DB5FCC}"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589614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8C7AB5C0-5402-4D5F-A542-44D870B8AE7A}"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0814056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r>
              <a:rPr lang="en-US"/>
              <a:t>www.c-suiteanalytics.com</a:t>
            </a: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7EB4BEF7-E1AB-4BC9-94C1-FD61FEE013B9}" type="slidenum">
              <a:rPr lang="en-US" altLang="en-US"/>
              <a:pPr>
                <a:defRPr/>
              </a:pPr>
              <a:t>‹#›</a:t>
            </a:fld>
            <a:endParaRPr lang="en-US" altLang="en-US"/>
          </a:p>
        </p:txBody>
      </p:sp>
    </p:spTree>
    <p:extLst>
      <p:ext uri="{BB962C8B-B14F-4D97-AF65-F5344CB8AC3E}">
        <p14:creationId xmlns:p14="http://schemas.microsoft.com/office/powerpoint/2010/main" val="26409403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12841D4A-A9E1-46C9-B817-26BD4EDE13C3}"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1050897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5F21182-6CC5-4A82-90F4-1759CA8330C2}"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1076823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B60C5B60-EA35-4B29-A489-14A710F3573E}"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9119109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95B6FA67-C5AD-4D0F-ADA8-256E65CE6511}" type="slidenum">
              <a:rPr lang="en-US" altLang="en-US"/>
              <a:pPr>
                <a:defRPr/>
              </a:pPr>
              <a:t>‹#›</a:t>
            </a:fld>
            <a:endParaRPr lang="en-US" altLang="en-US"/>
          </a:p>
        </p:txBody>
      </p:sp>
      <p:sp>
        <p:nvSpPr>
          <p:cNvPr id="9"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9152875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660F2A38-044A-471D-837C-DCE9F0AA0779}" type="slidenum">
              <a:rPr lang="en-US" altLang="en-US"/>
              <a:pPr>
                <a:defRPr/>
              </a:pPr>
              <a:t>‹#›</a:t>
            </a:fld>
            <a:endParaRPr lang="en-US" altLang="en-US"/>
          </a:p>
        </p:txBody>
      </p:sp>
      <p:sp>
        <p:nvSpPr>
          <p:cNvPr id="5"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709423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9CFE0A83-D5B5-4B95-A4C4-7E07353B2D0F}" type="slidenum">
              <a:rPr lang="en-US" altLang="en-US"/>
              <a:pPr>
                <a:defRPr/>
              </a:pPr>
              <a:t>‹#›</a:t>
            </a:fld>
            <a:endParaRPr lang="en-US" altLang="en-US"/>
          </a:p>
        </p:txBody>
      </p:sp>
      <p:sp>
        <p:nvSpPr>
          <p:cNvPr id="4"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4378052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BF9ECFC3-24F8-4B36-BA56-A22AC4413BB2}"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2832691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DB09933F-3513-4822-8E7D-10F905FC9FD9}"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41891301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74AD9924-7BCC-4C8F-BEBF-BA6E684B0243}"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2369606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1D6CF1CB-FA16-4711-983C-48E2A05CC35E}"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3170587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r>
              <a:rPr lang="en-US"/>
              <a:t>www.c-suiteanalytics.com</a:t>
            </a: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6B86A427-D107-400C-A883-AEB6B12E322B}" type="slidenum">
              <a:rPr lang="en-US" altLang="en-US"/>
              <a:pPr>
                <a:defRPr/>
              </a:pPr>
              <a:t>‹#›</a:t>
            </a:fld>
            <a:endParaRPr lang="en-US" altLang="en-US"/>
          </a:p>
        </p:txBody>
      </p:sp>
    </p:spTree>
    <p:extLst>
      <p:ext uri="{BB962C8B-B14F-4D97-AF65-F5344CB8AC3E}">
        <p14:creationId xmlns:p14="http://schemas.microsoft.com/office/powerpoint/2010/main" val="37294285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429BC916-85F7-400C-8440-7BF2AF5185C9}"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3099045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AF404146-A479-4D3C-9B1C-E42F7C32CCF9}"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2270773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66B59CA7-1A12-4C96-8480-C703F7884257}"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9597552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28CB7F05-0137-48CF-A678-7200D5AE40FD}" type="slidenum">
              <a:rPr lang="en-US" altLang="en-US"/>
              <a:pPr>
                <a:defRPr/>
              </a:pPr>
              <a:t>‹#›</a:t>
            </a:fld>
            <a:endParaRPr lang="en-US" altLang="en-US"/>
          </a:p>
        </p:txBody>
      </p:sp>
      <p:sp>
        <p:nvSpPr>
          <p:cNvPr id="9"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5187440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DDE75603-01E7-4C7C-B058-FB0D0B6AF5D5}" type="slidenum">
              <a:rPr lang="en-US" altLang="en-US"/>
              <a:pPr>
                <a:defRPr/>
              </a:pPr>
              <a:t>‹#›</a:t>
            </a:fld>
            <a:endParaRPr lang="en-US" altLang="en-US"/>
          </a:p>
        </p:txBody>
      </p:sp>
      <p:sp>
        <p:nvSpPr>
          <p:cNvPr id="5"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2014982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F6036639-C0FB-4AAC-A20F-0B3812596701}" type="slidenum">
              <a:rPr lang="en-US" altLang="en-US"/>
              <a:pPr>
                <a:defRPr/>
              </a:pPr>
              <a:t>‹#›</a:t>
            </a:fld>
            <a:endParaRPr lang="en-US" altLang="en-US"/>
          </a:p>
        </p:txBody>
      </p:sp>
      <p:sp>
        <p:nvSpPr>
          <p:cNvPr id="4"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2658975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1350C8F2-7B09-4624-BBD3-DD95547AC4EF}"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9556427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6FA689EE-74F2-46C1-9D53-6D5B1837AF6B}"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9286421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2648EF53-0C74-4439-882F-61E8CF3D6E7C}"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9805200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514BA3C3-E114-4BC9-A30C-288E2AE5F40A}"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41574544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lvl1pPr>
          </a:lstStyle>
          <a:p>
            <a:pPr>
              <a:defRPr/>
            </a:pPr>
            <a:fld id="{B1576E41-341C-4506-AA07-09CE1B077D5E}" type="slidenum">
              <a:rPr lang="en-US" altLang="en-US"/>
              <a:pPr>
                <a:defRPr/>
              </a:pPr>
              <a:t>‹#›</a:t>
            </a:fld>
            <a:endParaRPr lang="en-US" alt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6396762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A4A31633-3365-4FD8-BB88-16C13C82D46A}"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29374899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3E4429A9-5E75-4D15-9A4C-0D1772F351FA}"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5874883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BB0686D4-C1ED-4B4F-AAC9-A59C4FD9CCED}"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5863679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A6782030-06DB-47B7-BCA1-E4D495A90086}" type="slidenum">
              <a:rPr lang="en-US" altLang="en-US"/>
              <a:pPr>
                <a:defRPr/>
              </a:pPr>
              <a:t>‹#›</a:t>
            </a:fld>
            <a:endParaRPr lang="en-US" alt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8020856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AE8FE58C-253C-4B75-B3AE-CD6C93D2E474}" type="slidenum">
              <a:rPr lang="en-US" altLang="en-US"/>
              <a:pPr>
                <a:defRPr/>
              </a:pPr>
              <a:t>‹#›</a:t>
            </a:fld>
            <a:endParaRPr lang="en-US" alt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4257305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lvl1pPr>
          </a:lstStyle>
          <a:p>
            <a:pPr>
              <a:defRPr/>
            </a:pPr>
            <a:fld id="{6894AA98-132F-46A1-8EB9-3281BCDBEDD3}" type="slidenum">
              <a:rPr lang="en-US" altLang="en-US"/>
              <a:pPr>
                <a:defRPr/>
              </a:pPr>
              <a:t>‹#›</a:t>
            </a:fld>
            <a:endParaRPr lang="en-US" alt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6749344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FAA69EE4-85D6-4DD5-B78B-36D1B0842D9A}"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653662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1808E732-E557-42D2-8F91-74FCAEB60AB9}"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0233417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D58193F4-6DB2-41AD-803C-D96FAF6DA265}"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241558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9B22ABCF-8285-4740-A409-C6E6E0906172}"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6196422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26 h 1906"/>
                <a:gd name="T4" fmla="*/ 6948 w 5740"/>
                <a:gd name="T5" fmla="*/ 26 h 1906"/>
                <a:gd name="T6" fmla="*/ 694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r>
              <a:rPr lang="en-US"/>
              <a:t>www.c-suiteanalytics.com</a:t>
            </a: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9A0776E4-D52D-4BDE-A9F0-F381252CB2F7}" type="slidenum">
              <a:rPr lang="en-US"/>
              <a:pPr>
                <a:defRPr/>
              </a:pPr>
              <a:t>‹#›</a:t>
            </a:fld>
            <a:endParaRPr lang="en-US"/>
          </a:p>
        </p:txBody>
      </p:sp>
    </p:spTree>
    <p:extLst>
      <p:ext uri="{BB962C8B-B14F-4D97-AF65-F5344CB8AC3E}">
        <p14:creationId xmlns:p14="http://schemas.microsoft.com/office/powerpoint/2010/main" val="18857986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7AEE0B9C-B7B5-4068-AD1A-0D9DF0713B50}"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54993548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A6C95D09-5DB2-42D1-B728-DE02809798C1}"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9744834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1974F2D9-9930-4039-BB81-5BE8BC81B535}"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1740452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412E53FE-C233-44C9-BF7A-56E02E9EB9CF}" type="slidenum">
              <a:rPr lang="en-US"/>
              <a:pPr>
                <a:defRPr/>
              </a:pPr>
              <a:t>‹#›</a:t>
            </a:fld>
            <a:endParaRPr lang="en-US"/>
          </a:p>
        </p:txBody>
      </p:sp>
      <p:sp>
        <p:nvSpPr>
          <p:cNvPr id="9"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40972413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CA91F89A-4ECE-403E-BE0B-433AE6C43302}" type="slidenum">
              <a:rPr lang="en-US"/>
              <a:pPr>
                <a:defRPr/>
              </a:pPr>
              <a:t>‹#›</a:t>
            </a:fld>
            <a:endParaRPr lang="en-US"/>
          </a:p>
        </p:txBody>
      </p:sp>
      <p:sp>
        <p:nvSpPr>
          <p:cNvPr id="5"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31874532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24912798-5FCA-4461-BFD4-AF2F0FE3B044}" type="slidenum">
              <a:rPr lang="en-US"/>
              <a:pPr>
                <a:defRPr/>
              </a:pPr>
              <a:t>‹#›</a:t>
            </a:fld>
            <a:endParaRPr lang="en-US"/>
          </a:p>
        </p:txBody>
      </p:sp>
      <p:sp>
        <p:nvSpPr>
          <p:cNvPr id="4"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4581537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FF12DD5A-B1A1-4B24-8D92-A218E09788D9}"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841564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5492BC90-4FC4-475A-B816-13F44E1DC316}"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0333635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BA7259AA-0296-4BFA-BD5D-BAF3ED56CC75}"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5374179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B50203AE-7F7B-45A4-8CF6-67DDA2DFF44D}"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1340374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661 h 1906"/>
                <a:gd name="T4" fmla="*/ 6016 w 5740"/>
                <a:gd name="T5" fmla="*/ 661 h 1906"/>
                <a:gd name="T6" fmla="*/ 601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atin typeface="Calibri" pitchFamily="34" charset="0"/>
              </a:defRPr>
            </a:lvl1pPr>
          </a:lstStyle>
          <a:p>
            <a:pPr lvl="0"/>
            <a:r>
              <a:rPr lang="en-US" noProof="0" dirty="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solidFill>
                  <a:srgbClr val="009900"/>
                </a:solidFill>
                <a:latin typeface="Calibri" pitchFamily="34" charset="0"/>
              </a:defRPr>
            </a:lvl1pPr>
          </a:lstStyle>
          <a:p>
            <a:pPr lvl="0"/>
            <a:r>
              <a:rPr lang="en-US" noProof="0" dirty="0" smtClean="0"/>
              <a:t>Click to edit Master subtitle style</a:t>
            </a:r>
          </a:p>
        </p:txBody>
      </p:sp>
    </p:spTree>
    <p:extLst>
      <p:ext uri="{BB962C8B-B14F-4D97-AF65-F5344CB8AC3E}">
        <p14:creationId xmlns:p14="http://schemas.microsoft.com/office/powerpoint/2010/main" val="17680029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solidFill>
                  <a:srgbClr val="FF0000"/>
                </a:solidFill>
                <a:effectLst/>
                <a:latin typeface="Calibri" pitchFamily="34" charset="0"/>
              </a:defRPr>
            </a:lvl3pPr>
            <a:lvl4pPr>
              <a:defRPr>
                <a:latin typeface="Calibri" pitchFamily="34" charset="0"/>
              </a:defRPr>
            </a:lvl4pPr>
            <a:lvl5pPr>
              <a:buFont typeface="Wingdings" pitchFamily="2" charset="2"/>
              <a:buChar char="Ø"/>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3657600" y="6229350"/>
            <a:ext cx="2133600" cy="476250"/>
          </a:xfrm>
        </p:spPr>
        <p:txBody>
          <a:bodyPr/>
          <a:lstStyle>
            <a:lvl1pPr algn="ctr">
              <a:defRPr>
                <a:latin typeface="Calibri" pitchFamily="34" charset="0"/>
              </a:defRPr>
            </a:lvl1pPr>
          </a:lstStyle>
          <a:p>
            <a:pPr>
              <a:defRPr/>
            </a:pPr>
            <a:fld id="{44F5932D-40E3-464B-A9C9-10E494A10ECB}" type="slidenum">
              <a:rPr lang="en-US"/>
              <a:pPr>
                <a:defRPr/>
              </a:pPr>
              <a:t>‹#›</a:t>
            </a:fld>
            <a:endParaRPr lang="en-US"/>
          </a:p>
        </p:txBody>
      </p:sp>
      <p:sp>
        <p:nvSpPr>
          <p:cNvPr id="5" name="Rectangle 14"/>
          <p:cNvSpPr>
            <a:spLocks noGrp="1" noChangeArrowheads="1"/>
          </p:cNvSpPr>
          <p:nvPr>
            <p:ph type="ftr" sz="quarter" idx="11"/>
          </p:nvPr>
        </p:nvSpPr>
        <p:spPr>
          <a:xfrm>
            <a:off x="457200" y="622935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24083039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sldNum" sz="quarter" idx="10"/>
          </p:nvPr>
        </p:nvSpPr>
        <p:spPr>
          <a:xfrm>
            <a:off x="3962400" y="6248400"/>
            <a:ext cx="2133600" cy="476250"/>
          </a:xfrm>
        </p:spPr>
        <p:txBody>
          <a:bodyPr/>
          <a:lstStyle>
            <a:lvl1pPr algn="ctr">
              <a:defRPr>
                <a:latin typeface="Calibri" pitchFamily="34" charset="0"/>
              </a:defRPr>
            </a:lvl1pPr>
          </a:lstStyle>
          <a:p>
            <a:pPr>
              <a:defRPr/>
            </a:pPr>
            <a:fld id="{F7CC4F86-E1E1-4DAC-8ECF-AC0A59A12E0F}" type="slidenum">
              <a:rPr lang="en-US"/>
              <a:pPr>
                <a:defRPr/>
              </a:pPr>
              <a:t>‹#›</a:t>
            </a:fld>
            <a:endParaRPr lang="en-US"/>
          </a:p>
        </p:txBody>
      </p:sp>
      <p:sp>
        <p:nvSpPr>
          <p:cNvPr id="5" name="Rectangle 14"/>
          <p:cNvSpPr>
            <a:spLocks noGrp="1" noChangeArrowheads="1"/>
          </p:cNvSpPr>
          <p:nvPr>
            <p:ph type="ftr" sz="quarter" idx="11"/>
          </p:nvPr>
        </p:nvSpPr>
        <p:spPr>
          <a:xfrm>
            <a:off x="7620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17284979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b="1">
                <a:effectLst/>
                <a:latin typeface="Calibri" pitchFamily="34" charset="0"/>
              </a:defRPr>
            </a:lvl1pPr>
            <a:lvl2pPr>
              <a:buSzPct val="100000"/>
              <a:buFont typeface="Wingdings" pitchFamily="2" charset="2"/>
              <a:buChar char="§"/>
              <a:defRPr sz="2400" b="1">
                <a:effectLst/>
                <a:latin typeface="Calibri" pitchFamily="34" charset="0"/>
              </a:defRPr>
            </a:lvl2pPr>
            <a:lvl3pPr>
              <a:buFont typeface="Wingdings" pitchFamily="2" charset="2"/>
              <a:buChar char="Ø"/>
              <a:defRPr sz="2000" b="1">
                <a:solidFill>
                  <a:srgbClr val="FF0000"/>
                </a:solidFill>
                <a:effectLst/>
                <a:latin typeface="Calibri" pitchFamily="34" charset="0"/>
              </a:defRPr>
            </a:lvl3pPr>
            <a:lvl4pPr>
              <a:buClr>
                <a:srgbClr val="FF0000"/>
              </a:buClr>
              <a:buSzPct val="100000"/>
              <a:buFont typeface="Wingdings" pitchFamily="2" charset="2"/>
              <a:buChar char="§"/>
              <a:defRPr sz="1800" b="1">
                <a:effectLst/>
                <a:latin typeface="Calibri" pitchFamily="34" charset="0"/>
              </a:defRPr>
            </a:lvl4pPr>
            <a:lvl5pPr>
              <a:buFont typeface="Wingdings" pitchFamily="2" charset="2"/>
              <a:buChar char="Ø"/>
              <a:defRPr sz="1800" b="1">
                <a:effectLst/>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b="1">
                <a:effectLst/>
                <a:latin typeface="Calibri" pitchFamily="34" charset="0"/>
              </a:defRPr>
            </a:lvl1pPr>
            <a:lvl2pPr>
              <a:buSzPct val="100000"/>
              <a:buFont typeface="Wingdings" pitchFamily="2" charset="2"/>
              <a:buChar char="§"/>
              <a:defRPr sz="2400" b="1">
                <a:effectLst/>
                <a:latin typeface="Calibri" pitchFamily="34" charset="0"/>
              </a:defRPr>
            </a:lvl2pPr>
            <a:lvl3pPr>
              <a:buFont typeface="Wingdings" pitchFamily="2" charset="2"/>
              <a:buChar char="Ø"/>
              <a:defRPr sz="2000" b="1">
                <a:solidFill>
                  <a:srgbClr val="FF0000"/>
                </a:solidFill>
                <a:effectLst/>
                <a:latin typeface="Calibri" pitchFamily="34" charset="0"/>
              </a:defRPr>
            </a:lvl3pPr>
            <a:lvl4pPr>
              <a:buClr>
                <a:srgbClr val="FF0000"/>
              </a:buClr>
              <a:buSzPct val="100000"/>
              <a:buFont typeface="Wingdings" pitchFamily="2" charset="2"/>
              <a:buChar char="§"/>
              <a:defRPr sz="1800" b="1">
                <a:effectLst/>
                <a:latin typeface="Calibri" pitchFamily="34" charset="0"/>
              </a:defRPr>
            </a:lvl4pPr>
            <a:lvl5pPr>
              <a:buFont typeface="Wingdings" pitchFamily="2" charset="2"/>
              <a:buChar char="Ø"/>
              <a:defRPr sz="1800" b="1">
                <a:effectLst/>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3"/>
          <p:cNvSpPr>
            <a:spLocks noGrp="1" noChangeArrowheads="1"/>
          </p:cNvSpPr>
          <p:nvPr>
            <p:ph type="sldNum" sz="quarter" idx="10"/>
          </p:nvPr>
        </p:nvSpPr>
        <p:spPr>
          <a:xfrm>
            <a:off x="3581400" y="6248400"/>
            <a:ext cx="2133600" cy="476250"/>
          </a:xfrm>
        </p:spPr>
        <p:txBody>
          <a:bodyPr/>
          <a:lstStyle>
            <a:lvl1pPr algn="ctr">
              <a:defRPr>
                <a:latin typeface="Calibri" pitchFamily="34" charset="0"/>
              </a:defRPr>
            </a:lvl1pPr>
          </a:lstStyle>
          <a:p>
            <a:pPr>
              <a:defRPr/>
            </a:pPr>
            <a:fld id="{C807FBB2-8F9D-4941-8D49-D49D46D08867}" type="slidenum">
              <a:rPr lang="en-US"/>
              <a:pPr>
                <a:defRPr/>
              </a:pPr>
              <a:t>‹#›</a:t>
            </a:fld>
            <a:endParaRPr lang="en-US"/>
          </a:p>
        </p:txBody>
      </p:sp>
      <p:sp>
        <p:nvSpPr>
          <p:cNvPr id="6"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4271952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effectLst/>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1">
                <a:effectLst/>
                <a:latin typeface="Calibri" pitchFamily="34" charset="0"/>
              </a:defRPr>
            </a:lvl1pPr>
            <a:lvl2pPr>
              <a:buSzPct val="100000"/>
              <a:buFont typeface="Wingdings" pitchFamily="2" charset="2"/>
              <a:buChar char="§"/>
              <a:defRPr sz="2000">
                <a:effectLst/>
                <a:latin typeface="Calibri" pitchFamily="34" charset="0"/>
              </a:defRPr>
            </a:lvl2pPr>
            <a:lvl3pPr>
              <a:buFont typeface="Wingdings" pitchFamily="2" charset="2"/>
              <a:buChar char="Ø"/>
              <a:defRPr sz="1800">
                <a:solidFill>
                  <a:srgbClr val="FF0000"/>
                </a:solidFill>
                <a:effectLst/>
                <a:latin typeface="Calibri" pitchFamily="34" charset="0"/>
              </a:defRPr>
            </a:lvl3pPr>
            <a:lvl4pPr>
              <a:buClr>
                <a:srgbClr val="FF0000"/>
              </a:buClr>
              <a:buSzPct val="100000"/>
              <a:buFont typeface="Wingdings" pitchFamily="2" charset="2"/>
              <a:buChar char="§"/>
              <a:defRPr sz="1600">
                <a:effectLst/>
                <a:latin typeface="Calibri" pitchFamily="34" charset="0"/>
              </a:defRPr>
            </a:lvl4pPr>
            <a:lvl5pPr>
              <a:buFont typeface="Wingdings" pitchFamily="2" charset="2"/>
              <a:buChar char="Ø"/>
              <a:defRPr sz="1600">
                <a:effectLst/>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effectLst/>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1">
                <a:effectLst/>
                <a:latin typeface="Calibri" pitchFamily="34" charset="0"/>
              </a:defRPr>
            </a:lvl1pPr>
            <a:lvl2pPr>
              <a:buSzPct val="100000"/>
              <a:buFont typeface="Wingdings" pitchFamily="2" charset="2"/>
              <a:buChar char="§"/>
              <a:defRPr sz="2000" b="1">
                <a:effectLst/>
                <a:latin typeface="Calibri" pitchFamily="34" charset="0"/>
              </a:defRPr>
            </a:lvl2pPr>
            <a:lvl3pPr>
              <a:buFont typeface="Wingdings" pitchFamily="2" charset="2"/>
              <a:buChar char="Ø"/>
              <a:defRPr sz="1800" b="1">
                <a:solidFill>
                  <a:srgbClr val="FF0000"/>
                </a:solidFill>
                <a:effectLst/>
                <a:latin typeface="Calibri" pitchFamily="34" charset="0"/>
              </a:defRPr>
            </a:lvl3pPr>
            <a:lvl4pPr>
              <a:buClr>
                <a:srgbClr val="FF0000"/>
              </a:buClr>
              <a:buSzPct val="100000"/>
              <a:buFont typeface="Wingdings" pitchFamily="2" charset="2"/>
              <a:buChar char="§"/>
              <a:defRPr sz="1600" b="1">
                <a:effectLst/>
                <a:latin typeface="Calibri" pitchFamily="34" charset="0"/>
              </a:defRPr>
            </a:lvl4pPr>
            <a:lvl5pPr>
              <a:buFont typeface="Wingdings" pitchFamily="2" charset="2"/>
              <a:buChar char="Ø"/>
              <a:defRPr sz="1600" b="1">
                <a:effectLst/>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3"/>
          <p:cNvSpPr>
            <a:spLocks noGrp="1" noChangeArrowheads="1"/>
          </p:cNvSpPr>
          <p:nvPr>
            <p:ph type="sldNum" sz="quarter" idx="10"/>
          </p:nvPr>
        </p:nvSpPr>
        <p:spPr>
          <a:xfrm>
            <a:off x="3505200" y="6248400"/>
            <a:ext cx="2133600" cy="476250"/>
          </a:xfrm>
        </p:spPr>
        <p:txBody>
          <a:bodyPr/>
          <a:lstStyle>
            <a:lvl1pPr algn="ctr">
              <a:defRPr>
                <a:latin typeface="Calibri" pitchFamily="34" charset="0"/>
              </a:defRPr>
            </a:lvl1pPr>
          </a:lstStyle>
          <a:p>
            <a:pPr>
              <a:defRPr/>
            </a:pPr>
            <a:fld id="{7402503E-674B-4F80-B7DC-A20EA37DBBAB}" type="slidenum">
              <a:rPr lang="en-US"/>
              <a:pPr>
                <a:defRPr/>
              </a:pPr>
              <a:t>‹#›</a:t>
            </a:fld>
            <a:endParaRPr lang="en-US"/>
          </a:p>
        </p:txBody>
      </p:sp>
      <p:sp>
        <p:nvSpPr>
          <p:cNvPr id="8"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267261814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Rectangle 2"/>
          <p:cNvSpPr>
            <a:spLocks noGrp="1" noChangeArrowheads="1"/>
          </p:cNvSpPr>
          <p:nvPr>
            <p:ph type="sldNum" sz="quarter" idx="10"/>
          </p:nvPr>
        </p:nvSpPr>
        <p:spPr>
          <a:xfrm>
            <a:off x="3810000" y="6248400"/>
            <a:ext cx="2133600" cy="476250"/>
          </a:xfrm>
        </p:spPr>
        <p:txBody>
          <a:bodyPr/>
          <a:lstStyle>
            <a:lvl1pPr algn="ctr">
              <a:defRPr>
                <a:latin typeface="Calibri" pitchFamily="34" charset="0"/>
              </a:defRPr>
            </a:lvl1pPr>
          </a:lstStyle>
          <a:p>
            <a:pPr>
              <a:defRPr/>
            </a:pPr>
            <a:fld id="{9E1240FF-1BDC-4E4D-9831-84EE92E7EF35}" type="slidenum">
              <a:rPr lang="en-US"/>
              <a:pPr>
                <a:defRPr/>
              </a:pPr>
              <a:t>‹#›</a:t>
            </a:fld>
            <a:endParaRPr lang="en-US"/>
          </a:p>
        </p:txBody>
      </p:sp>
      <p:sp>
        <p:nvSpPr>
          <p:cNvPr id="4" name="Rectangle 14"/>
          <p:cNvSpPr>
            <a:spLocks noGrp="1" noChangeArrowheads="1"/>
          </p:cNvSpPr>
          <p:nvPr>
            <p:ph type="ftr" sz="quarter" idx="11"/>
          </p:nvPr>
        </p:nvSpPr>
        <p:spPr>
          <a:xfrm>
            <a:off x="5334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283546729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xfrm>
            <a:off x="3962400" y="6248400"/>
            <a:ext cx="2133600" cy="476250"/>
          </a:xfrm>
        </p:spPr>
        <p:txBody>
          <a:bodyPr/>
          <a:lstStyle>
            <a:lvl1pPr algn="ctr">
              <a:defRPr>
                <a:latin typeface="Calibri" pitchFamily="34" charset="0"/>
              </a:defRPr>
            </a:lvl1pPr>
          </a:lstStyle>
          <a:p>
            <a:pPr>
              <a:defRPr/>
            </a:pPr>
            <a:fld id="{F2B9E008-135B-46A5-ADCE-0C77380E1BBB}" type="slidenum">
              <a:rPr lang="en-US"/>
              <a:pPr>
                <a:defRPr/>
              </a:pPr>
              <a:t>‹#›</a:t>
            </a:fld>
            <a:endParaRPr lang="en-US"/>
          </a:p>
        </p:txBody>
      </p:sp>
      <p:sp>
        <p:nvSpPr>
          <p:cNvPr id="3" name="Rectangle 14"/>
          <p:cNvSpPr>
            <a:spLocks noGrp="1" noChangeArrowheads="1"/>
          </p:cNvSpPr>
          <p:nvPr>
            <p:ph type="ftr" sz="quarter" idx="11"/>
          </p:nvPr>
        </p:nvSpPr>
        <p:spPr>
          <a:xfrm>
            <a:off x="838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339131175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effectLst/>
                <a:latin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b="1">
                <a:effectLst/>
                <a:latin typeface="Calibri" pitchFamily="34" charset="0"/>
              </a:defRPr>
            </a:lvl1pPr>
            <a:lvl2pPr>
              <a:defRPr sz="2800" b="1">
                <a:effectLst/>
                <a:latin typeface="Calibri" pitchFamily="34" charset="0"/>
              </a:defRPr>
            </a:lvl2pPr>
            <a:lvl3pPr>
              <a:buFont typeface="Wingdings" pitchFamily="2" charset="2"/>
              <a:buChar char="Ø"/>
              <a:defRPr sz="2400" b="1">
                <a:solidFill>
                  <a:srgbClr val="FF0000"/>
                </a:solidFill>
                <a:effectLst/>
                <a:latin typeface="Calibri" pitchFamily="34" charset="0"/>
              </a:defRPr>
            </a:lvl3pPr>
            <a:lvl4pPr>
              <a:defRPr sz="2000" b="1">
                <a:effectLst/>
                <a:latin typeface="Calibri" pitchFamily="34" charset="0"/>
              </a:defRPr>
            </a:lvl4pPr>
            <a:lvl5pPr>
              <a:buFont typeface="Wingdings" pitchFamily="2" charset="2"/>
              <a:buChar char="Ø"/>
              <a:defRPr sz="2000" b="1">
                <a:effectLst/>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1">
                <a:effectLst/>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Rectangle 3"/>
          <p:cNvSpPr>
            <a:spLocks noGrp="1" noChangeArrowheads="1"/>
          </p:cNvSpPr>
          <p:nvPr>
            <p:ph type="sldNum" sz="quarter" idx="10"/>
          </p:nvPr>
        </p:nvSpPr>
        <p:spPr>
          <a:xfrm>
            <a:off x="3733800" y="6248400"/>
            <a:ext cx="2133600" cy="476250"/>
          </a:xfrm>
        </p:spPr>
        <p:txBody>
          <a:bodyPr/>
          <a:lstStyle>
            <a:lvl1pPr algn="ctr">
              <a:defRPr>
                <a:latin typeface="Calibri" pitchFamily="34" charset="0"/>
              </a:defRPr>
            </a:lvl1pPr>
          </a:lstStyle>
          <a:p>
            <a:pPr>
              <a:defRPr/>
            </a:pPr>
            <a:fld id="{849959EC-7EFE-4F86-B8E1-E54BB1F6A09C}" type="slidenum">
              <a:rPr lang="en-US"/>
              <a:pPr>
                <a:defRPr/>
              </a:pPr>
              <a:t>‹#›</a:t>
            </a:fld>
            <a:endParaRPr lang="en-US"/>
          </a:p>
        </p:txBody>
      </p:sp>
      <p:sp>
        <p:nvSpPr>
          <p:cNvPr id="6"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33268148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effectLst/>
                <a:latin typeface="Calibri"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1">
                <a:effectLst/>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1">
                <a:solidFill>
                  <a:srgbClr val="FF0000"/>
                </a:solidFill>
                <a:effectLst/>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a:xfrm>
            <a:off x="4191000" y="6248400"/>
            <a:ext cx="2133600" cy="476250"/>
          </a:xfrm>
        </p:spPr>
        <p:txBody>
          <a:bodyPr/>
          <a:lstStyle>
            <a:lvl1pPr algn="ctr">
              <a:defRPr>
                <a:latin typeface="Calibri" pitchFamily="34" charset="0"/>
              </a:defRPr>
            </a:lvl1pPr>
          </a:lstStyle>
          <a:p>
            <a:pPr>
              <a:defRPr/>
            </a:pPr>
            <a:fld id="{B743068F-E689-427E-A39A-E77E50C297B1}" type="slidenum">
              <a:rPr lang="en-US"/>
              <a:pPr>
                <a:defRPr/>
              </a:pPr>
              <a:t>‹#›</a:t>
            </a:fld>
            <a:endParaRPr lang="en-US"/>
          </a:p>
        </p:txBody>
      </p:sp>
      <p:sp>
        <p:nvSpPr>
          <p:cNvPr id="6" name="Rectangle 14"/>
          <p:cNvSpPr>
            <a:spLocks noGrp="1" noChangeArrowheads="1"/>
          </p:cNvSpPr>
          <p:nvPr>
            <p:ph type="ftr" sz="quarter" idx="11"/>
          </p:nvPr>
        </p:nvSpPr>
        <p:spPr>
          <a:xfrm>
            <a:off x="10668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26876044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effectLst/>
                <a:latin typeface="Calibri" pitchFamily="34" charset="0"/>
              </a:defRPr>
            </a:lvl3pPr>
            <a:lvl4pPr>
              <a:defRPr b="1">
                <a:effectLst/>
                <a:latin typeface="Calibri" pitchFamily="34" charset="0"/>
              </a:defRPr>
            </a:lvl4pPr>
            <a:lvl5pPr>
              <a:buFont typeface="Wingdings" pitchFamily="2" charset="2"/>
              <a:buChar char="Ø"/>
              <a:defRPr b="1">
                <a:effectLst/>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3657600" y="6248400"/>
            <a:ext cx="2133600" cy="476250"/>
          </a:xfrm>
        </p:spPr>
        <p:txBody>
          <a:bodyPr/>
          <a:lstStyle>
            <a:lvl1pPr algn="ctr">
              <a:defRPr>
                <a:latin typeface="Calibri" pitchFamily="34" charset="0"/>
              </a:defRPr>
            </a:lvl1pPr>
          </a:lstStyle>
          <a:p>
            <a:pPr>
              <a:defRPr/>
            </a:pPr>
            <a:fld id="{FFC0F0B2-A20D-4042-8CDD-69B40BFE3FAB}" type="slidenum">
              <a:rPr lang="en-US"/>
              <a:pPr>
                <a:defRPr/>
              </a:pPr>
              <a:t>‹#›</a:t>
            </a:fld>
            <a:endParaRPr lang="en-US"/>
          </a:p>
        </p:txBody>
      </p:sp>
      <p:sp>
        <p:nvSpPr>
          <p:cNvPr id="5"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153148580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Calibri" pitchFamily="34"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solidFill>
                  <a:srgbClr val="FF0000"/>
                </a:solidFill>
                <a:effectLst/>
                <a:latin typeface="Calibri" pitchFamily="34" charset="0"/>
              </a:defRPr>
            </a:lvl3pPr>
            <a:lvl4pPr>
              <a:defRPr b="1">
                <a:effectLst/>
                <a:latin typeface="Calibri" pitchFamily="34" charset="0"/>
              </a:defRPr>
            </a:lvl4pPr>
            <a:lvl5pPr>
              <a:buFont typeface="Wingdings" pitchFamily="2" charset="2"/>
              <a:buChar char="Ø"/>
              <a:defRPr b="1">
                <a:effectLst/>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4267200" y="6248400"/>
            <a:ext cx="2133600" cy="476250"/>
          </a:xfrm>
        </p:spPr>
        <p:txBody>
          <a:bodyPr/>
          <a:lstStyle>
            <a:lvl1pPr algn="ctr">
              <a:defRPr/>
            </a:lvl1pPr>
          </a:lstStyle>
          <a:p>
            <a:pPr>
              <a:defRPr/>
            </a:pPr>
            <a:fld id="{651B2BD0-BF7E-4FD6-9BED-A8EEB0EB4CDC}" type="slidenum">
              <a:rPr lang="en-US"/>
              <a:pPr>
                <a:defRPr/>
              </a:pPr>
              <a:t>‹#›</a:t>
            </a:fld>
            <a:endParaRPr lang="en-US"/>
          </a:p>
        </p:txBody>
      </p:sp>
      <p:sp>
        <p:nvSpPr>
          <p:cNvPr id="5"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24295438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661 h 1906"/>
                <a:gd name="T4" fmla="*/ 6016 w 5740"/>
                <a:gd name="T5" fmla="*/ 661 h 1906"/>
                <a:gd name="T6" fmla="*/ 601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atin typeface="Calibri" pitchFamily="34" charset="0"/>
              </a:defRPr>
            </a:lvl1pPr>
          </a:lstStyle>
          <a:p>
            <a:pPr lvl="0"/>
            <a:r>
              <a:rPr lang="en-US" noProof="0" dirty="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solidFill>
                  <a:srgbClr val="009900"/>
                </a:solidFill>
                <a:latin typeface="Calibri" pitchFamily="34" charset="0"/>
              </a:defRPr>
            </a:lvl1pPr>
          </a:lstStyle>
          <a:p>
            <a:pPr lvl="0"/>
            <a:r>
              <a:rPr lang="en-US" noProof="0" dirty="0" smtClean="0"/>
              <a:t>Click to edit Master subtitle style</a:t>
            </a:r>
          </a:p>
        </p:txBody>
      </p:sp>
    </p:spTree>
    <p:extLst>
      <p:ext uri="{BB962C8B-B14F-4D97-AF65-F5344CB8AC3E}">
        <p14:creationId xmlns:p14="http://schemas.microsoft.com/office/powerpoint/2010/main" val="358178717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solidFill>
                  <a:srgbClr val="FF0000"/>
                </a:solidFill>
                <a:effectLst/>
                <a:latin typeface="Calibri" pitchFamily="34" charset="0"/>
              </a:defRPr>
            </a:lvl3pPr>
            <a:lvl4pPr>
              <a:defRPr>
                <a:latin typeface="Calibri" pitchFamily="34" charset="0"/>
              </a:defRPr>
            </a:lvl4pPr>
            <a:lvl5pPr>
              <a:buFont typeface="Wingdings" pitchFamily="2" charset="2"/>
              <a:buChar char="Ø"/>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3657600" y="6229350"/>
            <a:ext cx="2133600" cy="476250"/>
          </a:xfrm>
        </p:spPr>
        <p:txBody>
          <a:bodyPr/>
          <a:lstStyle>
            <a:lvl1pPr algn="ctr">
              <a:defRPr>
                <a:latin typeface="Calibri" pitchFamily="34" charset="0"/>
              </a:defRPr>
            </a:lvl1pPr>
          </a:lstStyle>
          <a:p>
            <a:pPr>
              <a:defRPr/>
            </a:pPr>
            <a:fld id="{5AE6289B-9216-4B0C-82FE-43792C624457}" type="slidenum">
              <a:rPr lang="en-US"/>
              <a:pPr>
                <a:defRPr/>
              </a:pPr>
              <a:t>‹#›</a:t>
            </a:fld>
            <a:endParaRPr lang="en-US"/>
          </a:p>
        </p:txBody>
      </p:sp>
      <p:sp>
        <p:nvSpPr>
          <p:cNvPr id="5" name="Rectangle 14"/>
          <p:cNvSpPr>
            <a:spLocks noGrp="1" noChangeArrowheads="1"/>
          </p:cNvSpPr>
          <p:nvPr>
            <p:ph type="ftr" sz="quarter" idx="11"/>
          </p:nvPr>
        </p:nvSpPr>
        <p:spPr>
          <a:xfrm>
            <a:off x="457200" y="622935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30613616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sldNum" sz="quarter" idx="10"/>
          </p:nvPr>
        </p:nvSpPr>
        <p:spPr>
          <a:xfrm>
            <a:off x="3962400" y="6248400"/>
            <a:ext cx="2133600" cy="476250"/>
          </a:xfrm>
        </p:spPr>
        <p:txBody>
          <a:bodyPr/>
          <a:lstStyle>
            <a:lvl1pPr algn="ctr">
              <a:defRPr>
                <a:latin typeface="Calibri" pitchFamily="34" charset="0"/>
              </a:defRPr>
            </a:lvl1pPr>
          </a:lstStyle>
          <a:p>
            <a:pPr>
              <a:defRPr/>
            </a:pPr>
            <a:fld id="{DC277EF0-64F9-44CD-B00F-592A95331587}" type="slidenum">
              <a:rPr lang="en-US"/>
              <a:pPr>
                <a:defRPr/>
              </a:pPr>
              <a:t>‹#›</a:t>
            </a:fld>
            <a:endParaRPr lang="en-US"/>
          </a:p>
        </p:txBody>
      </p:sp>
      <p:sp>
        <p:nvSpPr>
          <p:cNvPr id="5" name="Rectangle 14"/>
          <p:cNvSpPr>
            <a:spLocks noGrp="1" noChangeArrowheads="1"/>
          </p:cNvSpPr>
          <p:nvPr>
            <p:ph type="ftr" sz="quarter" idx="11"/>
          </p:nvPr>
        </p:nvSpPr>
        <p:spPr>
          <a:xfrm>
            <a:off x="7620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270391930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b="1">
                <a:effectLst/>
                <a:latin typeface="Calibri" pitchFamily="34" charset="0"/>
              </a:defRPr>
            </a:lvl1pPr>
            <a:lvl2pPr>
              <a:buSzPct val="100000"/>
              <a:buFont typeface="Wingdings" pitchFamily="2" charset="2"/>
              <a:buChar char="§"/>
              <a:defRPr sz="2400" b="1">
                <a:effectLst/>
                <a:latin typeface="Calibri" pitchFamily="34" charset="0"/>
              </a:defRPr>
            </a:lvl2pPr>
            <a:lvl3pPr>
              <a:buFont typeface="Wingdings" pitchFamily="2" charset="2"/>
              <a:buChar char="Ø"/>
              <a:defRPr sz="2000" b="1">
                <a:solidFill>
                  <a:srgbClr val="FF0000"/>
                </a:solidFill>
                <a:effectLst/>
                <a:latin typeface="Calibri" pitchFamily="34" charset="0"/>
              </a:defRPr>
            </a:lvl3pPr>
            <a:lvl4pPr>
              <a:buClr>
                <a:srgbClr val="FF0000"/>
              </a:buClr>
              <a:buSzPct val="100000"/>
              <a:buFont typeface="Wingdings" pitchFamily="2" charset="2"/>
              <a:buChar char="§"/>
              <a:defRPr sz="1800" b="1">
                <a:effectLst/>
                <a:latin typeface="Calibri" pitchFamily="34" charset="0"/>
              </a:defRPr>
            </a:lvl4pPr>
            <a:lvl5pPr>
              <a:buFont typeface="Wingdings" pitchFamily="2" charset="2"/>
              <a:buChar char="Ø"/>
              <a:defRPr sz="1800" b="1">
                <a:effectLst/>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b="1">
                <a:effectLst/>
                <a:latin typeface="Calibri" pitchFamily="34" charset="0"/>
              </a:defRPr>
            </a:lvl1pPr>
            <a:lvl2pPr>
              <a:buSzPct val="100000"/>
              <a:buFont typeface="Wingdings" pitchFamily="2" charset="2"/>
              <a:buChar char="§"/>
              <a:defRPr sz="2400" b="1">
                <a:effectLst/>
                <a:latin typeface="Calibri" pitchFamily="34" charset="0"/>
              </a:defRPr>
            </a:lvl2pPr>
            <a:lvl3pPr>
              <a:buFont typeface="Wingdings" pitchFamily="2" charset="2"/>
              <a:buChar char="Ø"/>
              <a:defRPr sz="2000" b="1">
                <a:solidFill>
                  <a:srgbClr val="FF0000"/>
                </a:solidFill>
                <a:effectLst/>
                <a:latin typeface="Calibri" pitchFamily="34" charset="0"/>
              </a:defRPr>
            </a:lvl3pPr>
            <a:lvl4pPr>
              <a:buClr>
                <a:srgbClr val="FF0000"/>
              </a:buClr>
              <a:buSzPct val="100000"/>
              <a:buFont typeface="Wingdings" pitchFamily="2" charset="2"/>
              <a:buChar char="§"/>
              <a:defRPr sz="1800" b="1">
                <a:effectLst/>
                <a:latin typeface="Calibri" pitchFamily="34" charset="0"/>
              </a:defRPr>
            </a:lvl4pPr>
            <a:lvl5pPr>
              <a:buFont typeface="Wingdings" pitchFamily="2" charset="2"/>
              <a:buChar char="Ø"/>
              <a:defRPr sz="1800" b="1">
                <a:effectLst/>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3"/>
          <p:cNvSpPr>
            <a:spLocks noGrp="1" noChangeArrowheads="1"/>
          </p:cNvSpPr>
          <p:nvPr>
            <p:ph type="sldNum" sz="quarter" idx="10"/>
          </p:nvPr>
        </p:nvSpPr>
        <p:spPr>
          <a:xfrm>
            <a:off x="3581400" y="6248400"/>
            <a:ext cx="2133600" cy="476250"/>
          </a:xfrm>
        </p:spPr>
        <p:txBody>
          <a:bodyPr/>
          <a:lstStyle>
            <a:lvl1pPr algn="ctr">
              <a:defRPr>
                <a:latin typeface="Calibri" pitchFamily="34" charset="0"/>
              </a:defRPr>
            </a:lvl1pPr>
          </a:lstStyle>
          <a:p>
            <a:pPr>
              <a:defRPr/>
            </a:pPr>
            <a:fld id="{F306138B-2279-4968-ABAB-8050FC0667A7}" type="slidenum">
              <a:rPr lang="en-US"/>
              <a:pPr>
                <a:defRPr/>
              </a:pPr>
              <a:t>‹#›</a:t>
            </a:fld>
            <a:endParaRPr lang="en-US"/>
          </a:p>
        </p:txBody>
      </p:sp>
      <p:sp>
        <p:nvSpPr>
          <p:cNvPr id="6"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354644693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effectLst/>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1">
                <a:effectLst/>
                <a:latin typeface="Calibri" pitchFamily="34" charset="0"/>
              </a:defRPr>
            </a:lvl1pPr>
            <a:lvl2pPr>
              <a:buSzPct val="100000"/>
              <a:buFont typeface="Wingdings" pitchFamily="2" charset="2"/>
              <a:buChar char="§"/>
              <a:defRPr sz="2000">
                <a:effectLst/>
                <a:latin typeface="Calibri" pitchFamily="34" charset="0"/>
              </a:defRPr>
            </a:lvl2pPr>
            <a:lvl3pPr>
              <a:buFont typeface="Wingdings" pitchFamily="2" charset="2"/>
              <a:buChar char="Ø"/>
              <a:defRPr sz="1800">
                <a:solidFill>
                  <a:srgbClr val="FF0000"/>
                </a:solidFill>
                <a:effectLst/>
                <a:latin typeface="Calibri" pitchFamily="34" charset="0"/>
              </a:defRPr>
            </a:lvl3pPr>
            <a:lvl4pPr>
              <a:buClr>
                <a:srgbClr val="FF0000"/>
              </a:buClr>
              <a:buSzPct val="100000"/>
              <a:buFont typeface="Wingdings" pitchFamily="2" charset="2"/>
              <a:buChar char="§"/>
              <a:defRPr sz="1600">
                <a:effectLst/>
                <a:latin typeface="Calibri" pitchFamily="34" charset="0"/>
              </a:defRPr>
            </a:lvl4pPr>
            <a:lvl5pPr>
              <a:buFont typeface="Wingdings" pitchFamily="2" charset="2"/>
              <a:buChar char="Ø"/>
              <a:defRPr sz="1600">
                <a:effectLst/>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effectLst/>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1">
                <a:effectLst/>
                <a:latin typeface="Calibri" pitchFamily="34" charset="0"/>
              </a:defRPr>
            </a:lvl1pPr>
            <a:lvl2pPr>
              <a:buSzPct val="100000"/>
              <a:buFont typeface="Wingdings" pitchFamily="2" charset="2"/>
              <a:buChar char="§"/>
              <a:defRPr sz="2000" b="1">
                <a:effectLst/>
                <a:latin typeface="Calibri" pitchFamily="34" charset="0"/>
              </a:defRPr>
            </a:lvl2pPr>
            <a:lvl3pPr>
              <a:buFont typeface="Wingdings" pitchFamily="2" charset="2"/>
              <a:buChar char="Ø"/>
              <a:defRPr sz="1800" b="1">
                <a:solidFill>
                  <a:srgbClr val="FF0000"/>
                </a:solidFill>
                <a:effectLst/>
                <a:latin typeface="Calibri" pitchFamily="34" charset="0"/>
              </a:defRPr>
            </a:lvl3pPr>
            <a:lvl4pPr>
              <a:buClr>
                <a:srgbClr val="FF0000"/>
              </a:buClr>
              <a:buSzPct val="100000"/>
              <a:buFont typeface="Wingdings" pitchFamily="2" charset="2"/>
              <a:buChar char="§"/>
              <a:defRPr sz="1600" b="1">
                <a:effectLst/>
                <a:latin typeface="Calibri" pitchFamily="34" charset="0"/>
              </a:defRPr>
            </a:lvl4pPr>
            <a:lvl5pPr>
              <a:buFont typeface="Wingdings" pitchFamily="2" charset="2"/>
              <a:buChar char="Ø"/>
              <a:defRPr sz="1600" b="1">
                <a:effectLst/>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3"/>
          <p:cNvSpPr>
            <a:spLocks noGrp="1" noChangeArrowheads="1"/>
          </p:cNvSpPr>
          <p:nvPr>
            <p:ph type="sldNum" sz="quarter" idx="10"/>
          </p:nvPr>
        </p:nvSpPr>
        <p:spPr>
          <a:xfrm>
            <a:off x="3505200" y="6248400"/>
            <a:ext cx="2133600" cy="476250"/>
          </a:xfrm>
        </p:spPr>
        <p:txBody>
          <a:bodyPr/>
          <a:lstStyle>
            <a:lvl1pPr algn="ctr">
              <a:defRPr>
                <a:latin typeface="Calibri" pitchFamily="34" charset="0"/>
              </a:defRPr>
            </a:lvl1pPr>
          </a:lstStyle>
          <a:p>
            <a:pPr>
              <a:defRPr/>
            </a:pPr>
            <a:fld id="{7DB65B54-AE71-4FEA-BC86-6CADE757B156}" type="slidenum">
              <a:rPr lang="en-US"/>
              <a:pPr>
                <a:defRPr/>
              </a:pPr>
              <a:t>‹#›</a:t>
            </a:fld>
            <a:endParaRPr lang="en-US"/>
          </a:p>
        </p:txBody>
      </p:sp>
      <p:sp>
        <p:nvSpPr>
          <p:cNvPr id="8"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8272844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Rectangle 2"/>
          <p:cNvSpPr>
            <a:spLocks noGrp="1" noChangeArrowheads="1"/>
          </p:cNvSpPr>
          <p:nvPr>
            <p:ph type="sldNum" sz="quarter" idx="10"/>
          </p:nvPr>
        </p:nvSpPr>
        <p:spPr>
          <a:xfrm>
            <a:off x="3810000" y="6248400"/>
            <a:ext cx="2133600" cy="476250"/>
          </a:xfrm>
        </p:spPr>
        <p:txBody>
          <a:bodyPr/>
          <a:lstStyle>
            <a:lvl1pPr algn="ctr">
              <a:defRPr>
                <a:latin typeface="Calibri" pitchFamily="34" charset="0"/>
              </a:defRPr>
            </a:lvl1pPr>
          </a:lstStyle>
          <a:p>
            <a:pPr>
              <a:defRPr/>
            </a:pPr>
            <a:fld id="{7AE72BC3-897B-48FB-9FE0-EE61CE231B86}" type="slidenum">
              <a:rPr lang="en-US"/>
              <a:pPr>
                <a:defRPr/>
              </a:pPr>
              <a:t>‹#›</a:t>
            </a:fld>
            <a:endParaRPr lang="en-US"/>
          </a:p>
        </p:txBody>
      </p:sp>
      <p:sp>
        <p:nvSpPr>
          <p:cNvPr id="4" name="Rectangle 14"/>
          <p:cNvSpPr>
            <a:spLocks noGrp="1" noChangeArrowheads="1"/>
          </p:cNvSpPr>
          <p:nvPr>
            <p:ph type="ftr" sz="quarter" idx="11"/>
          </p:nvPr>
        </p:nvSpPr>
        <p:spPr>
          <a:xfrm>
            <a:off x="5334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41401494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xfrm>
            <a:off x="3962400" y="6248400"/>
            <a:ext cx="2133600" cy="476250"/>
          </a:xfrm>
        </p:spPr>
        <p:txBody>
          <a:bodyPr/>
          <a:lstStyle>
            <a:lvl1pPr algn="ctr">
              <a:defRPr>
                <a:latin typeface="Calibri" pitchFamily="34" charset="0"/>
              </a:defRPr>
            </a:lvl1pPr>
          </a:lstStyle>
          <a:p>
            <a:pPr>
              <a:defRPr/>
            </a:pPr>
            <a:fld id="{F29A0C42-F823-4C3A-8D4A-B4D2FD6D4A24}" type="slidenum">
              <a:rPr lang="en-US"/>
              <a:pPr>
                <a:defRPr/>
              </a:pPr>
              <a:t>‹#›</a:t>
            </a:fld>
            <a:endParaRPr lang="en-US"/>
          </a:p>
        </p:txBody>
      </p:sp>
      <p:sp>
        <p:nvSpPr>
          <p:cNvPr id="3" name="Rectangle 14"/>
          <p:cNvSpPr>
            <a:spLocks noGrp="1" noChangeArrowheads="1"/>
          </p:cNvSpPr>
          <p:nvPr>
            <p:ph type="ftr" sz="quarter" idx="11"/>
          </p:nvPr>
        </p:nvSpPr>
        <p:spPr>
          <a:xfrm>
            <a:off x="838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311796868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effectLst/>
                <a:latin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b="1">
                <a:effectLst/>
                <a:latin typeface="Calibri" pitchFamily="34" charset="0"/>
              </a:defRPr>
            </a:lvl1pPr>
            <a:lvl2pPr>
              <a:defRPr sz="2800" b="1">
                <a:effectLst/>
                <a:latin typeface="Calibri" pitchFamily="34" charset="0"/>
              </a:defRPr>
            </a:lvl2pPr>
            <a:lvl3pPr>
              <a:buFont typeface="Wingdings" pitchFamily="2" charset="2"/>
              <a:buChar char="Ø"/>
              <a:defRPr sz="2400" b="1">
                <a:solidFill>
                  <a:srgbClr val="FF0000"/>
                </a:solidFill>
                <a:effectLst/>
                <a:latin typeface="Calibri" pitchFamily="34" charset="0"/>
              </a:defRPr>
            </a:lvl3pPr>
            <a:lvl4pPr>
              <a:defRPr sz="2000" b="1">
                <a:effectLst/>
                <a:latin typeface="Calibri" pitchFamily="34" charset="0"/>
              </a:defRPr>
            </a:lvl4pPr>
            <a:lvl5pPr>
              <a:buFont typeface="Wingdings" pitchFamily="2" charset="2"/>
              <a:buChar char="Ø"/>
              <a:defRPr sz="2000" b="1">
                <a:effectLst/>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1">
                <a:effectLst/>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Rectangle 3"/>
          <p:cNvSpPr>
            <a:spLocks noGrp="1" noChangeArrowheads="1"/>
          </p:cNvSpPr>
          <p:nvPr>
            <p:ph type="sldNum" sz="quarter" idx="10"/>
          </p:nvPr>
        </p:nvSpPr>
        <p:spPr>
          <a:xfrm>
            <a:off x="3733800" y="6248400"/>
            <a:ext cx="2133600" cy="476250"/>
          </a:xfrm>
        </p:spPr>
        <p:txBody>
          <a:bodyPr/>
          <a:lstStyle>
            <a:lvl1pPr algn="ctr">
              <a:defRPr>
                <a:latin typeface="Calibri" pitchFamily="34" charset="0"/>
              </a:defRPr>
            </a:lvl1pPr>
          </a:lstStyle>
          <a:p>
            <a:pPr>
              <a:defRPr/>
            </a:pPr>
            <a:fld id="{68BD36ED-9A03-4B8F-87D9-E1F2B5A686A1}" type="slidenum">
              <a:rPr lang="en-US"/>
              <a:pPr>
                <a:defRPr/>
              </a:pPr>
              <a:t>‹#›</a:t>
            </a:fld>
            <a:endParaRPr lang="en-US"/>
          </a:p>
        </p:txBody>
      </p:sp>
      <p:sp>
        <p:nvSpPr>
          <p:cNvPr id="6"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2076747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effectLst/>
                <a:latin typeface="Calibri"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1">
                <a:effectLst/>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1">
                <a:solidFill>
                  <a:srgbClr val="FF0000"/>
                </a:solidFill>
                <a:effectLst/>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a:xfrm>
            <a:off x="4191000" y="6248400"/>
            <a:ext cx="2133600" cy="476250"/>
          </a:xfrm>
        </p:spPr>
        <p:txBody>
          <a:bodyPr/>
          <a:lstStyle>
            <a:lvl1pPr algn="ctr">
              <a:defRPr>
                <a:latin typeface="Calibri" pitchFamily="34" charset="0"/>
              </a:defRPr>
            </a:lvl1pPr>
          </a:lstStyle>
          <a:p>
            <a:pPr>
              <a:defRPr/>
            </a:pPr>
            <a:fld id="{911B3262-07B1-4E74-956F-DCE0F40909EE}" type="slidenum">
              <a:rPr lang="en-US"/>
              <a:pPr>
                <a:defRPr/>
              </a:pPr>
              <a:t>‹#›</a:t>
            </a:fld>
            <a:endParaRPr lang="en-US"/>
          </a:p>
        </p:txBody>
      </p:sp>
      <p:sp>
        <p:nvSpPr>
          <p:cNvPr id="6" name="Rectangle 14"/>
          <p:cNvSpPr>
            <a:spLocks noGrp="1" noChangeArrowheads="1"/>
          </p:cNvSpPr>
          <p:nvPr>
            <p:ph type="ftr" sz="quarter" idx="11"/>
          </p:nvPr>
        </p:nvSpPr>
        <p:spPr>
          <a:xfrm>
            <a:off x="10668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4610420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effectLst/>
                <a:latin typeface="Calibri" pitchFamily="34" charset="0"/>
              </a:defRPr>
            </a:lvl3pPr>
            <a:lvl4pPr>
              <a:defRPr b="1">
                <a:effectLst/>
                <a:latin typeface="Calibri" pitchFamily="34" charset="0"/>
              </a:defRPr>
            </a:lvl4pPr>
            <a:lvl5pPr>
              <a:buFont typeface="Wingdings" pitchFamily="2" charset="2"/>
              <a:buChar char="Ø"/>
              <a:defRPr b="1">
                <a:effectLst/>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3657600" y="6248400"/>
            <a:ext cx="2133600" cy="476250"/>
          </a:xfrm>
        </p:spPr>
        <p:txBody>
          <a:bodyPr/>
          <a:lstStyle>
            <a:lvl1pPr algn="ctr">
              <a:defRPr>
                <a:latin typeface="Calibri" pitchFamily="34" charset="0"/>
              </a:defRPr>
            </a:lvl1pPr>
          </a:lstStyle>
          <a:p>
            <a:pPr>
              <a:defRPr/>
            </a:pPr>
            <a:fld id="{81389F48-F7D0-4FF5-823C-3198D0B14365}" type="slidenum">
              <a:rPr lang="en-US"/>
              <a:pPr>
                <a:defRPr/>
              </a:pPr>
              <a:t>‹#›</a:t>
            </a:fld>
            <a:endParaRPr lang="en-US"/>
          </a:p>
        </p:txBody>
      </p:sp>
      <p:sp>
        <p:nvSpPr>
          <p:cNvPr id="5"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141776451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Calibri" pitchFamily="34"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solidFill>
                  <a:srgbClr val="FF0000"/>
                </a:solidFill>
                <a:effectLst/>
                <a:latin typeface="Calibri" pitchFamily="34" charset="0"/>
              </a:defRPr>
            </a:lvl3pPr>
            <a:lvl4pPr>
              <a:defRPr b="1">
                <a:effectLst/>
                <a:latin typeface="Calibri" pitchFamily="34" charset="0"/>
              </a:defRPr>
            </a:lvl4pPr>
            <a:lvl5pPr>
              <a:buFont typeface="Wingdings" pitchFamily="2" charset="2"/>
              <a:buChar char="Ø"/>
              <a:defRPr b="1">
                <a:effectLst/>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4267200" y="6248400"/>
            <a:ext cx="2133600" cy="476250"/>
          </a:xfrm>
        </p:spPr>
        <p:txBody>
          <a:bodyPr/>
          <a:lstStyle>
            <a:lvl1pPr algn="ctr">
              <a:defRPr/>
            </a:lvl1pPr>
          </a:lstStyle>
          <a:p>
            <a:pPr>
              <a:defRPr/>
            </a:pPr>
            <a:fld id="{2C0F1DFD-03D8-4C1B-A57C-3DA652CD5D23}" type="slidenum">
              <a:rPr lang="en-US"/>
              <a:pPr>
                <a:defRPr/>
              </a:pPr>
              <a:t>‹#›</a:t>
            </a:fld>
            <a:endParaRPr lang="en-US"/>
          </a:p>
        </p:txBody>
      </p:sp>
      <p:sp>
        <p:nvSpPr>
          <p:cNvPr id="5"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www.c-suiteanalytics.com</a:t>
            </a:r>
          </a:p>
        </p:txBody>
      </p:sp>
    </p:spTree>
    <p:extLst>
      <p:ext uri="{BB962C8B-B14F-4D97-AF65-F5344CB8AC3E}">
        <p14:creationId xmlns:p14="http://schemas.microsoft.com/office/powerpoint/2010/main" val="2847727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7 h 1906"/>
                <a:gd name="T4" fmla="*/ 7305 w 5740"/>
                <a:gd name="T5" fmla="*/ 7 h 1906"/>
                <a:gd name="T6" fmla="*/ 730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lvl1pPr>
          </a:lstStyle>
          <a:p>
            <a:pPr>
              <a:defRPr/>
            </a:pPr>
            <a:fld id="{36025003-6D2A-4B43-A89A-24DA0FC49468}" type="slidenum">
              <a:rPr lang="en-US"/>
              <a:pPr>
                <a:defRPr/>
              </a:pPr>
              <a:t>‹#›</a:t>
            </a:fld>
            <a:endParaRPr 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281284916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E32DBD0F-7B41-4BE9-8C3C-C1E63C0F4E7E}"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167551716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5E5B3E70-868A-4A62-A85E-66C5153CC8E1}"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70767378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09A4A955-E7ED-475E-ABAC-72A8967092A6}"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57736177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84BA208C-D280-4437-A791-20D39AE89851}" type="slidenum">
              <a:rPr lang="en-US"/>
              <a:pPr>
                <a:defRPr/>
              </a:pPr>
              <a:t>‹#›</a:t>
            </a:fld>
            <a:endParaRPr 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02007690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2268CD94-C14C-4E52-817A-030CE7B27D9E}" type="slidenum">
              <a:rPr lang="en-US"/>
              <a:pPr>
                <a:defRPr/>
              </a:pPr>
              <a:t>‹#›</a:t>
            </a:fld>
            <a:endParaRPr 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1902505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lvl1pPr>
          </a:lstStyle>
          <a:p>
            <a:pPr>
              <a:defRPr/>
            </a:pPr>
            <a:fld id="{722FADD2-6110-4C68-9CCF-686286055141}" type="slidenum">
              <a:rPr lang="en-US"/>
              <a:pPr>
                <a:defRPr/>
              </a:pPr>
              <a:t>‹#›</a:t>
            </a:fld>
            <a:endParaRPr 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11116178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948EADF4-28D9-4F3D-972A-EF0152F6D48D}"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87155789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8FD1F909-4572-4801-B064-A3FDA6D4E72D}"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63848691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371CD6DE-E1AA-4D62-8912-E3F588FB399A}"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13061494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77CC23C9-9867-40EE-B7EC-B3D463A8712C}"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9493938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63 h 1906"/>
                <a:gd name="T4" fmla="*/ 6671 w 5740"/>
                <a:gd name="T5" fmla="*/ 63 h 1906"/>
                <a:gd name="T6" fmla="*/ 667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r>
              <a:rPr lang="en-US"/>
              <a:t>www.c-suiteanalytics.com</a:t>
            </a: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272FE7B4-F444-4677-AD4B-BEF3EBA6D71C}" type="slidenum">
              <a:rPr lang="en-US" altLang="en-US"/>
              <a:pPr>
                <a:defRPr/>
              </a:pPr>
              <a:t>‹#›</a:t>
            </a:fld>
            <a:endParaRPr lang="en-US" altLang="en-US"/>
          </a:p>
        </p:txBody>
      </p:sp>
    </p:spTree>
    <p:extLst>
      <p:ext uri="{BB962C8B-B14F-4D97-AF65-F5344CB8AC3E}">
        <p14:creationId xmlns:p14="http://schemas.microsoft.com/office/powerpoint/2010/main" val="148200057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E7CE5619-8535-4035-8F26-10063C6D1817}"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94248267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F07224A0-B2D9-4280-8558-F12BD2F4E7A2}"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10298004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FBC0C5AF-5096-4553-AA8D-22012391FB95}"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27458910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F37AE77A-4527-4DAA-8754-B9A413EF20D5}" type="slidenum">
              <a:rPr lang="en-US" altLang="en-US"/>
              <a:pPr>
                <a:defRPr/>
              </a:pPr>
              <a:t>‹#›</a:t>
            </a:fld>
            <a:endParaRPr lang="en-US" altLang="en-US"/>
          </a:p>
        </p:txBody>
      </p:sp>
      <p:sp>
        <p:nvSpPr>
          <p:cNvPr id="9"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9176643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EA98F1D8-AB4F-49A5-B71F-13D9A76CB5AD}" type="slidenum">
              <a:rPr lang="en-US" altLang="en-US"/>
              <a:pPr>
                <a:defRPr/>
              </a:pPr>
              <a:t>‹#›</a:t>
            </a:fld>
            <a:endParaRPr lang="en-US" altLang="en-US"/>
          </a:p>
        </p:txBody>
      </p:sp>
      <p:sp>
        <p:nvSpPr>
          <p:cNvPr id="5"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55114594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BF06B84A-96F6-4832-8A80-7E7AB352F61A}" type="slidenum">
              <a:rPr lang="en-US" altLang="en-US"/>
              <a:pPr>
                <a:defRPr/>
              </a:pPr>
              <a:t>‹#›</a:t>
            </a:fld>
            <a:endParaRPr lang="en-US" altLang="en-US"/>
          </a:p>
        </p:txBody>
      </p:sp>
      <p:sp>
        <p:nvSpPr>
          <p:cNvPr id="4"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96094494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14E77308-B52B-40EB-8DBB-6ABD6AD945E4}"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201783136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03AA9B23-F2AA-4ED1-AFBF-4113389ED472}"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62828350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0CB46540-982B-4F0D-89C5-E37674F410B5}"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381697527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D11C9B70-7E18-4192-882F-2C9E5ED5E69A}"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197268603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7 h 1906"/>
                <a:gd name="T4" fmla="*/ 7466 w 5740"/>
                <a:gd name="T5" fmla="*/ 7 h 1906"/>
                <a:gd name="T6" fmla="*/ 746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lvl1pPr>
          </a:lstStyle>
          <a:p>
            <a:pPr>
              <a:defRPr/>
            </a:pPr>
            <a:fld id="{F3BC5A91-642F-4C69-A756-059CC223EE33}" type="slidenum">
              <a:rPr lang="en-US" altLang="en-US"/>
              <a:pPr>
                <a:defRPr/>
              </a:pPr>
              <a:t>‹#›</a:t>
            </a:fld>
            <a:endParaRPr lang="en-US" alt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28863664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8D1B2BFA-2FC5-4030-8FC6-8C35746D9A8F}"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8736898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534CD5B2-EE5A-45CC-A5C7-E91405E7A119}"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27758516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134751BD-5A6E-41CE-9180-D069D841380E}"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38758957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12935E52-D255-4FD2-A19E-20937C7A04CF}" type="slidenum">
              <a:rPr lang="en-US" altLang="en-US"/>
              <a:pPr>
                <a:defRPr/>
              </a:pPr>
              <a:t>‹#›</a:t>
            </a:fld>
            <a:endParaRPr lang="en-US" alt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86508386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F63273F0-AB03-4ECA-BE5F-89994925311A}" type="slidenum">
              <a:rPr lang="en-US" altLang="en-US"/>
              <a:pPr>
                <a:defRPr/>
              </a:pPr>
              <a:t>‹#›</a:t>
            </a:fld>
            <a:endParaRPr lang="en-US" alt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89478059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lvl1pPr>
          </a:lstStyle>
          <a:p>
            <a:pPr>
              <a:defRPr/>
            </a:pPr>
            <a:fld id="{A7BDC30C-5FCA-4CE5-88E8-11B41C55E686}" type="slidenum">
              <a:rPr lang="en-US" altLang="en-US"/>
              <a:pPr>
                <a:defRPr/>
              </a:pPr>
              <a:t>‹#›</a:t>
            </a:fld>
            <a:endParaRPr lang="en-US" alt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61138316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223C0C55-74F7-4082-9BAB-2713AD99808D}"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0213352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05408D88-C987-4788-86A9-DBCF076374C4}"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59132623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B399FCC3-620E-4490-B836-CA4D262C2126}"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11580311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CBC079DD-CF7E-49D7-ADAF-8DB812DA202F}"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05163663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761 h 1906"/>
                <a:gd name="T4" fmla="*/ 5978 w 5740"/>
                <a:gd name="T5" fmla="*/ 761 h 1906"/>
                <a:gd name="T6" fmla="*/ 597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atin typeface="Calibri" pitchFamily="34" charset="0"/>
              </a:defRPr>
            </a:lvl1pPr>
          </a:lstStyle>
          <a:p>
            <a:pPr lvl="0"/>
            <a:r>
              <a:rPr lang="en-US" noProof="0" dirty="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solidFill>
                  <a:srgbClr val="009900"/>
                </a:solidFill>
                <a:latin typeface="Calibri" pitchFamily="34" charset="0"/>
              </a:defRPr>
            </a:lvl1pPr>
          </a:lstStyle>
          <a:p>
            <a:pPr lvl="0"/>
            <a:r>
              <a:rPr lang="en-US" noProof="0" dirty="0" smtClean="0"/>
              <a:t>Click to edit Master subtitle style</a:t>
            </a:r>
          </a:p>
        </p:txBody>
      </p:sp>
    </p:spTree>
    <p:extLst>
      <p:ext uri="{BB962C8B-B14F-4D97-AF65-F5344CB8AC3E}">
        <p14:creationId xmlns:p14="http://schemas.microsoft.com/office/powerpoint/2010/main" val="258520076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solidFill>
                  <a:srgbClr val="FF0000"/>
                </a:solidFill>
                <a:effectLst/>
                <a:latin typeface="Calibri" pitchFamily="34" charset="0"/>
              </a:defRPr>
            </a:lvl3pPr>
            <a:lvl4pPr>
              <a:defRPr>
                <a:latin typeface="Calibri" pitchFamily="34" charset="0"/>
              </a:defRPr>
            </a:lvl4pPr>
            <a:lvl5pPr>
              <a:buFont typeface="Wingdings" pitchFamily="2" charset="2"/>
              <a:buChar char="Ø"/>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3657600" y="6229350"/>
            <a:ext cx="2133600" cy="476250"/>
          </a:xfrm>
        </p:spPr>
        <p:txBody>
          <a:bodyPr/>
          <a:lstStyle>
            <a:lvl1pPr algn="ctr">
              <a:defRPr>
                <a:latin typeface="Calibri" pitchFamily="34" charset="0"/>
              </a:defRPr>
            </a:lvl1pPr>
          </a:lstStyle>
          <a:p>
            <a:pPr>
              <a:defRPr/>
            </a:pPr>
            <a:fld id="{A5021E3D-9AD0-45EE-9455-2C2C0F2440B6}" type="slidenum">
              <a:rPr lang="en-US"/>
              <a:pPr>
                <a:defRPr/>
              </a:pPr>
              <a:t>‹#›</a:t>
            </a:fld>
            <a:endParaRPr lang="en-US"/>
          </a:p>
        </p:txBody>
      </p:sp>
      <p:sp>
        <p:nvSpPr>
          <p:cNvPr id="5" name="Rectangle 14"/>
          <p:cNvSpPr>
            <a:spLocks noGrp="1" noChangeArrowheads="1"/>
          </p:cNvSpPr>
          <p:nvPr>
            <p:ph type="ftr" sz="quarter" idx="11"/>
          </p:nvPr>
        </p:nvSpPr>
        <p:spPr>
          <a:xfrm>
            <a:off x="457200" y="622935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334459711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sldNum" sz="quarter" idx="10"/>
          </p:nvPr>
        </p:nvSpPr>
        <p:spPr>
          <a:xfrm>
            <a:off x="3962400" y="6248400"/>
            <a:ext cx="2133600" cy="476250"/>
          </a:xfrm>
        </p:spPr>
        <p:txBody>
          <a:bodyPr/>
          <a:lstStyle>
            <a:lvl1pPr algn="ctr">
              <a:defRPr>
                <a:latin typeface="Calibri" pitchFamily="34" charset="0"/>
              </a:defRPr>
            </a:lvl1pPr>
          </a:lstStyle>
          <a:p>
            <a:pPr>
              <a:defRPr/>
            </a:pPr>
            <a:fld id="{198E6FA3-9DA4-485A-86FA-280C92DBF9EB}" type="slidenum">
              <a:rPr lang="en-US"/>
              <a:pPr>
                <a:defRPr/>
              </a:pPr>
              <a:t>‹#›</a:t>
            </a:fld>
            <a:endParaRPr lang="en-US"/>
          </a:p>
        </p:txBody>
      </p:sp>
      <p:sp>
        <p:nvSpPr>
          <p:cNvPr id="5" name="Rectangle 14"/>
          <p:cNvSpPr>
            <a:spLocks noGrp="1" noChangeArrowheads="1"/>
          </p:cNvSpPr>
          <p:nvPr>
            <p:ph type="ftr" sz="quarter" idx="11"/>
          </p:nvPr>
        </p:nvSpPr>
        <p:spPr>
          <a:xfrm>
            <a:off x="7620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338358570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b="1">
                <a:effectLst/>
                <a:latin typeface="Calibri" pitchFamily="34" charset="0"/>
              </a:defRPr>
            </a:lvl1pPr>
            <a:lvl2pPr>
              <a:buSzPct val="100000"/>
              <a:buFont typeface="Wingdings" pitchFamily="2" charset="2"/>
              <a:buChar char="§"/>
              <a:defRPr sz="2400" b="1">
                <a:effectLst/>
                <a:latin typeface="Calibri" pitchFamily="34" charset="0"/>
              </a:defRPr>
            </a:lvl2pPr>
            <a:lvl3pPr>
              <a:buFont typeface="Wingdings" pitchFamily="2" charset="2"/>
              <a:buChar char="Ø"/>
              <a:defRPr sz="2000" b="1">
                <a:solidFill>
                  <a:srgbClr val="FF0000"/>
                </a:solidFill>
                <a:effectLst/>
                <a:latin typeface="Calibri" pitchFamily="34" charset="0"/>
              </a:defRPr>
            </a:lvl3pPr>
            <a:lvl4pPr>
              <a:buClr>
                <a:srgbClr val="FF0000"/>
              </a:buClr>
              <a:buSzPct val="100000"/>
              <a:buFont typeface="Wingdings" pitchFamily="2" charset="2"/>
              <a:buChar char="§"/>
              <a:defRPr sz="1800" b="1">
                <a:effectLst/>
                <a:latin typeface="Calibri" pitchFamily="34" charset="0"/>
              </a:defRPr>
            </a:lvl4pPr>
            <a:lvl5pPr>
              <a:buFont typeface="Wingdings" pitchFamily="2" charset="2"/>
              <a:buChar char="Ø"/>
              <a:defRPr sz="1800" b="1">
                <a:effectLst/>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b="1">
                <a:effectLst/>
                <a:latin typeface="Calibri" pitchFamily="34" charset="0"/>
              </a:defRPr>
            </a:lvl1pPr>
            <a:lvl2pPr>
              <a:buSzPct val="100000"/>
              <a:buFont typeface="Wingdings" pitchFamily="2" charset="2"/>
              <a:buChar char="§"/>
              <a:defRPr sz="2400" b="1">
                <a:effectLst/>
                <a:latin typeface="Calibri" pitchFamily="34" charset="0"/>
              </a:defRPr>
            </a:lvl2pPr>
            <a:lvl3pPr>
              <a:buFont typeface="Wingdings" pitchFamily="2" charset="2"/>
              <a:buChar char="Ø"/>
              <a:defRPr sz="2000" b="1">
                <a:solidFill>
                  <a:srgbClr val="FF0000"/>
                </a:solidFill>
                <a:effectLst/>
                <a:latin typeface="Calibri" pitchFamily="34" charset="0"/>
              </a:defRPr>
            </a:lvl3pPr>
            <a:lvl4pPr>
              <a:buClr>
                <a:srgbClr val="FF0000"/>
              </a:buClr>
              <a:buSzPct val="100000"/>
              <a:buFont typeface="Wingdings" pitchFamily="2" charset="2"/>
              <a:buChar char="§"/>
              <a:defRPr sz="1800" b="1">
                <a:effectLst/>
                <a:latin typeface="Calibri" pitchFamily="34" charset="0"/>
              </a:defRPr>
            </a:lvl4pPr>
            <a:lvl5pPr>
              <a:buFont typeface="Wingdings" pitchFamily="2" charset="2"/>
              <a:buChar char="Ø"/>
              <a:defRPr sz="1800" b="1">
                <a:effectLst/>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3"/>
          <p:cNvSpPr>
            <a:spLocks noGrp="1" noChangeArrowheads="1"/>
          </p:cNvSpPr>
          <p:nvPr>
            <p:ph type="sldNum" sz="quarter" idx="10"/>
          </p:nvPr>
        </p:nvSpPr>
        <p:spPr>
          <a:xfrm>
            <a:off x="3581400" y="6248400"/>
            <a:ext cx="2133600" cy="476250"/>
          </a:xfrm>
        </p:spPr>
        <p:txBody>
          <a:bodyPr/>
          <a:lstStyle>
            <a:lvl1pPr algn="ctr">
              <a:defRPr>
                <a:latin typeface="Calibri" pitchFamily="34" charset="0"/>
              </a:defRPr>
            </a:lvl1pPr>
          </a:lstStyle>
          <a:p>
            <a:pPr>
              <a:defRPr/>
            </a:pPr>
            <a:fld id="{976CFEBE-8411-464D-A6C7-497704ACB70C}" type="slidenum">
              <a:rPr lang="en-US"/>
              <a:pPr>
                <a:defRPr/>
              </a:pPr>
              <a:t>‹#›</a:t>
            </a:fld>
            <a:endParaRPr lang="en-US"/>
          </a:p>
        </p:txBody>
      </p:sp>
      <p:sp>
        <p:nvSpPr>
          <p:cNvPr id="6"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266828603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effectLst/>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1">
                <a:effectLst/>
                <a:latin typeface="Calibri" pitchFamily="34" charset="0"/>
              </a:defRPr>
            </a:lvl1pPr>
            <a:lvl2pPr>
              <a:buSzPct val="100000"/>
              <a:buFont typeface="Wingdings" pitchFamily="2" charset="2"/>
              <a:buChar char="§"/>
              <a:defRPr sz="2000">
                <a:effectLst/>
                <a:latin typeface="Calibri" pitchFamily="34" charset="0"/>
              </a:defRPr>
            </a:lvl2pPr>
            <a:lvl3pPr>
              <a:buFont typeface="Wingdings" pitchFamily="2" charset="2"/>
              <a:buChar char="Ø"/>
              <a:defRPr sz="1800">
                <a:solidFill>
                  <a:srgbClr val="FF0000"/>
                </a:solidFill>
                <a:effectLst/>
                <a:latin typeface="Calibri" pitchFamily="34" charset="0"/>
              </a:defRPr>
            </a:lvl3pPr>
            <a:lvl4pPr>
              <a:buClr>
                <a:srgbClr val="FF0000"/>
              </a:buClr>
              <a:buSzPct val="100000"/>
              <a:buFont typeface="Wingdings" pitchFamily="2" charset="2"/>
              <a:buChar char="§"/>
              <a:defRPr sz="1600">
                <a:effectLst/>
                <a:latin typeface="Calibri" pitchFamily="34" charset="0"/>
              </a:defRPr>
            </a:lvl4pPr>
            <a:lvl5pPr>
              <a:buFont typeface="Wingdings" pitchFamily="2" charset="2"/>
              <a:buChar char="Ø"/>
              <a:defRPr sz="1600">
                <a:effectLst/>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effectLst/>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1">
                <a:effectLst/>
                <a:latin typeface="Calibri" pitchFamily="34" charset="0"/>
              </a:defRPr>
            </a:lvl1pPr>
            <a:lvl2pPr>
              <a:buSzPct val="100000"/>
              <a:buFont typeface="Wingdings" pitchFamily="2" charset="2"/>
              <a:buChar char="§"/>
              <a:defRPr sz="2000" b="1">
                <a:effectLst/>
                <a:latin typeface="Calibri" pitchFamily="34" charset="0"/>
              </a:defRPr>
            </a:lvl2pPr>
            <a:lvl3pPr>
              <a:buFont typeface="Wingdings" pitchFamily="2" charset="2"/>
              <a:buChar char="Ø"/>
              <a:defRPr sz="1800" b="1">
                <a:solidFill>
                  <a:srgbClr val="FF0000"/>
                </a:solidFill>
                <a:effectLst/>
                <a:latin typeface="Calibri" pitchFamily="34" charset="0"/>
              </a:defRPr>
            </a:lvl3pPr>
            <a:lvl4pPr>
              <a:buClr>
                <a:srgbClr val="FF0000"/>
              </a:buClr>
              <a:buSzPct val="100000"/>
              <a:buFont typeface="Wingdings" pitchFamily="2" charset="2"/>
              <a:buChar char="§"/>
              <a:defRPr sz="1600" b="1">
                <a:effectLst/>
                <a:latin typeface="Calibri" pitchFamily="34" charset="0"/>
              </a:defRPr>
            </a:lvl4pPr>
            <a:lvl5pPr>
              <a:buFont typeface="Wingdings" pitchFamily="2" charset="2"/>
              <a:buChar char="Ø"/>
              <a:defRPr sz="1600" b="1">
                <a:effectLst/>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3"/>
          <p:cNvSpPr>
            <a:spLocks noGrp="1" noChangeArrowheads="1"/>
          </p:cNvSpPr>
          <p:nvPr>
            <p:ph type="sldNum" sz="quarter" idx="10"/>
          </p:nvPr>
        </p:nvSpPr>
        <p:spPr>
          <a:xfrm>
            <a:off x="3505200" y="6248400"/>
            <a:ext cx="2133600" cy="476250"/>
          </a:xfrm>
        </p:spPr>
        <p:txBody>
          <a:bodyPr/>
          <a:lstStyle>
            <a:lvl1pPr algn="ctr">
              <a:defRPr>
                <a:latin typeface="Calibri" pitchFamily="34" charset="0"/>
              </a:defRPr>
            </a:lvl1pPr>
          </a:lstStyle>
          <a:p>
            <a:pPr>
              <a:defRPr/>
            </a:pPr>
            <a:fld id="{9EC031F2-CC4B-4A13-BBCD-9D80A3776DC1}" type="slidenum">
              <a:rPr lang="en-US"/>
              <a:pPr>
                <a:defRPr/>
              </a:pPr>
              <a:t>‹#›</a:t>
            </a:fld>
            <a:endParaRPr lang="en-US"/>
          </a:p>
        </p:txBody>
      </p:sp>
      <p:sp>
        <p:nvSpPr>
          <p:cNvPr id="8"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96177345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Rectangle 2"/>
          <p:cNvSpPr>
            <a:spLocks noGrp="1" noChangeArrowheads="1"/>
          </p:cNvSpPr>
          <p:nvPr>
            <p:ph type="sldNum" sz="quarter" idx="10"/>
          </p:nvPr>
        </p:nvSpPr>
        <p:spPr>
          <a:xfrm>
            <a:off x="3810000" y="6248400"/>
            <a:ext cx="2133600" cy="476250"/>
          </a:xfrm>
        </p:spPr>
        <p:txBody>
          <a:bodyPr/>
          <a:lstStyle>
            <a:lvl1pPr algn="ctr">
              <a:defRPr>
                <a:latin typeface="Calibri" pitchFamily="34" charset="0"/>
              </a:defRPr>
            </a:lvl1pPr>
          </a:lstStyle>
          <a:p>
            <a:pPr>
              <a:defRPr/>
            </a:pPr>
            <a:fld id="{8024061B-A236-4591-9902-39C7D4789F5F}" type="slidenum">
              <a:rPr lang="en-US"/>
              <a:pPr>
                <a:defRPr/>
              </a:pPr>
              <a:t>‹#›</a:t>
            </a:fld>
            <a:endParaRPr lang="en-US"/>
          </a:p>
        </p:txBody>
      </p:sp>
      <p:sp>
        <p:nvSpPr>
          <p:cNvPr id="4" name="Rectangle 14"/>
          <p:cNvSpPr>
            <a:spLocks noGrp="1" noChangeArrowheads="1"/>
          </p:cNvSpPr>
          <p:nvPr>
            <p:ph type="ftr" sz="quarter" idx="11"/>
          </p:nvPr>
        </p:nvSpPr>
        <p:spPr>
          <a:xfrm>
            <a:off x="5334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424045463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xfrm>
            <a:off x="3962400" y="6248400"/>
            <a:ext cx="2133600" cy="476250"/>
          </a:xfrm>
        </p:spPr>
        <p:txBody>
          <a:bodyPr/>
          <a:lstStyle>
            <a:lvl1pPr algn="ctr">
              <a:defRPr>
                <a:latin typeface="Calibri" pitchFamily="34" charset="0"/>
              </a:defRPr>
            </a:lvl1pPr>
          </a:lstStyle>
          <a:p>
            <a:pPr>
              <a:defRPr/>
            </a:pPr>
            <a:fld id="{AEC65362-6CDE-47F9-8EED-8B462789DE9A}" type="slidenum">
              <a:rPr lang="en-US"/>
              <a:pPr>
                <a:defRPr/>
              </a:pPr>
              <a:t>‹#›</a:t>
            </a:fld>
            <a:endParaRPr lang="en-US"/>
          </a:p>
        </p:txBody>
      </p:sp>
      <p:sp>
        <p:nvSpPr>
          <p:cNvPr id="3" name="Rectangle 14"/>
          <p:cNvSpPr>
            <a:spLocks noGrp="1" noChangeArrowheads="1"/>
          </p:cNvSpPr>
          <p:nvPr>
            <p:ph type="ftr" sz="quarter" idx="11"/>
          </p:nvPr>
        </p:nvSpPr>
        <p:spPr>
          <a:xfrm>
            <a:off x="838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201785891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effectLst/>
                <a:latin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b="1">
                <a:effectLst/>
                <a:latin typeface="Calibri" pitchFamily="34" charset="0"/>
              </a:defRPr>
            </a:lvl1pPr>
            <a:lvl2pPr>
              <a:defRPr sz="2800" b="1">
                <a:effectLst/>
                <a:latin typeface="Calibri" pitchFamily="34" charset="0"/>
              </a:defRPr>
            </a:lvl2pPr>
            <a:lvl3pPr>
              <a:buFont typeface="Wingdings" pitchFamily="2" charset="2"/>
              <a:buChar char="Ø"/>
              <a:defRPr sz="2400" b="1">
                <a:solidFill>
                  <a:srgbClr val="FF0000"/>
                </a:solidFill>
                <a:effectLst/>
                <a:latin typeface="Calibri" pitchFamily="34" charset="0"/>
              </a:defRPr>
            </a:lvl3pPr>
            <a:lvl4pPr>
              <a:defRPr sz="2000" b="1">
                <a:effectLst/>
                <a:latin typeface="Calibri" pitchFamily="34" charset="0"/>
              </a:defRPr>
            </a:lvl4pPr>
            <a:lvl5pPr>
              <a:buFont typeface="Wingdings" pitchFamily="2" charset="2"/>
              <a:buChar char="Ø"/>
              <a:defRPr sz="2000" b="1">
                <a:effectLst/>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1">
                <a:effectLst/>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Rectangle 3"/>
          <p:cNvSpPr>
            <a:spLocks noGrp="1" noChangeArrowheads="1"/>
          </p:cNvSpPr>
          <p:nvPr>
            <p:ph type="sldNum" sz="quarter" idx="10"/>
          </p:nvPr>
        </p:nvSpPr>
        <p:spPr>
          <a:xfrm>
            <a:off x="3733800" y="6248400"/>
            <a:ext cx="2133600" cy="476250"/>
          </a:xfrm>
        </p:spPr>
        <p:txBody>
          <a:bodyPr/>
          <a:lstStyle>
            <a:lvl1pPr algn="ctr">
              <a:defRPr>
                <a:latin typeface="Calibri" pitchFamily="34" charset="0"/>
              </a:defRPr>
            </a:lvl1pPr>
          </a:lstStyle>
          <a:p>
            <a:pPr>
              <a:defRPr/>
            </a:pPr>
            <a:fld id="{1C2B1C67-DACC-45F0-89C0-8C8E26EC1FB8}" type="slidenum">
              <a:rPr lang="en-US"/>
              <a:pPr>
                <a:defRPr/>
              </a:pPr>
              <a:t>‹#›</a:t>
            </a:fld>
            <a:endParaRPr lang="en-US"/>
          </a:p>
        </p:txBody>
      </p:sp>
      <p:sp>
        <p:nvSpPr>
          <p:cNvPr id="6"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223780205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effectLst/>
                <a:latin typeface="Calibri"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1">
                <a:effectLst/>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1">
                <a:solidFill>
                  <a:srgbClr val="FF0000"/>
                </a:solidFill>
                <a:effectLst/>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a:xfrm>
            <a:off x="4191000" y="6248400"/>
            <a:ext cx="2133600" cy="476250"/>
          </a:xfrm>
        </p:spPr>
        <p:txBody>
          <a:bodyPr/>
          <a:lstStyle>
            <a:lvl1pPr algn="ctr">
              <a:defRPr>
                <a:latin typeface="Calibri" pitchFamily="34" charset="0"/>
              </a:defRPr>
            </a:lvl1pPr>
          </a:lstStyle>
          <a:p>
            <a:pPr>
              <a:defRPr/>
            </a:pPr>
            <a:fld id="{235F1BCE-D35E-425D-B6F5-7D828ABAF461}" type="slidenum">
              <a:rPr lang="en-US"/>
              <a:pPr>
                <a:defRPr/>
              </a:pPr>
              <a:t>‹#›</a:t>
            </a:fld>
            <a:endParaRPr lang="en-US"/>
          </a:p>
        </p:txBody>
      </p:sp>
      <p:sp>
        <p:nvSpPr>
          <p:cNvPr id="6" name="Rectangle 14"/>
          <p:cNvSpPr>
            <a:spLocks noGrp="1" noChangeArrowheads="1"/>
          </p:cNvSpPr>
          <p:nvPr>
            <p:ph type="ftr" sz="quarter" idx="11"/>
          </p:nvPr>
        </p:nvSpPr>
        <p:spPr>
          <a:xfrm>
            <a:off x="10668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282096392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effectLst/>
                <a:latin typeface="Calibri" pitchFamily="34" charset="0"/>
              </a:defRPr>
            </a:lvl3pPr>
            <a:lvl4pPr>
              <a:defRPr b="1">
                <a:effectLst/>
                <a:latin typeface="Calibri" pitchFamily="34" charset="0"/>
              </a:defRPr>
            </a:lvl4pPr>
            <a:lvl5pPr>
              <a:buFont typeface="Wingdings" pitchFamily="2" charset="2"/>
              <a:buChar char="Ø"/>
              <a:defRPr b="1">
                <a:effectLst/>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3657600" y="6248400"/>
            <a:ext cx="2133600" cy="476250"/>
          </a:xfrm>
        </p:spPr>
        <p:txBody>
          <a:bodyPr/>
          <a:lstStyle>
            <a:lvl1pPr algn="ctr">
              <a:defRPr>
                <a:latin typeface="Calibri" pitchFamily="34" charset="0"/>
              </a:defRPr>
            </a:lvl1pPr>
          </a:lstStyle>
          <a:p>
            <a:pPr>
              <a:defRPr/>
            </a:pPr>
            <a:fld id="{F80CBE03-9CA8-4D62-BC9D-3A01D1F3DD6F}" type="slidenum">
              <a:rPr lang="en-US"/>
              <a:pPr>
                <a:defRPr/>
              </a:pPr>
              <a:t>‹#›</a:t>
            </a:fld>
            <a:endParaRPr lang="en-US"/>
          </a:p>
        </p:txBody>
      </p:sp>
      <p:sp>
        <p:nvSpPr>
          <p:cNvPr id="5"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351569919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Calibri" pitchFamily="34"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solidFill>
                  <a:srgbClr val="FF0000"/>
                </a:solidFill>
                <a:effectLst/>
                <a:latin typeface="Calibri" pitchFamily="34" charset="0"/>
              </a:defRPr>
            </a:lvl3pPr>
            <a:lvl4pPr>
              <a:defRPr b="1">
                <a:effectLst/>
                <a:latin typeface="Calibri" pitchFamily="34" charset="0"/>
              </a:defRPr>
            </a:lvl4pPr>
            <a:lvl5pPr>
              <a:buFont typeface="Wingdings" pitchFamily="2" charset="2"/>
              <a:buChar char="Ø"/>
              <a:defRPr b="1">
                <a:effectLst/>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4267200" y="6248400"/>
            <a:ext cx="2133600" cy="476250"/>
          </a:xfrm>
        </p:spPr>
        <p:txBody>
          <a:bodyPr/>
          <a:lstStyle>
            <a:lvl1pPr algn="ctr">
              <a:defRPr/>
            </a:lvl1pPr>
          </a:lstStyle>
          <a:p>
            <a:pPr>
              <a:defRPr/>
            </a:pPr>
            <a:fld id="{6744D221-936C-4B24-8123-79DA7959D24A}" type="slidenum">
              <a:rPr lang="en-US"/>
              <a:pPr>
                <a:defRPr/>
              </a:pPr>
              <a:t>‹#›</a:t>
            </a:fld>
            <a:endParaRPr lang="en-US"/>
          </a:p>
        </p:txBody>
      </p:sp>
      <p:sp>
        <p:nvSpPr>
          <p:cNvPr id="5"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412857291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877 h 1906"/>
                <a:gd name="T4" fmla="*/ 5940 w 5740"/>
                <a:gd name="T5" fmla="*/ 877 h 1906"/>
                <a:gd name="T6" fmla="*/ 59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4347" name="Rectangle 11"/>
          <p:cNvSpPr>
            <a:spLocks noGrp="1" noChangeArrowheads="1"/>
          </p:cNvSpPr>
          <p:nvPr>
            <p:ph type="ctrTitle" sz="quarter"/>
          </p:nvPr>
        </p:nvSpPr>
        <p:spPr>
          <a:xfrm>
            <a:off x="685800" y="1736725"/>
            <a:ext cx="7772400" cy="1920875"/>
          </a:xfrm>
        </p:spPr>
        <p:txBody>
          <a:bodyPr/>
          <a:lstStyle>
            <a:lvl1pPr>
              <a:defRPr sz="6000">
                <a:latin typeface="Calibri" pitchFamily="34" charset="0"/>
              </a:defRPr>
            </a:lvl1pPr>
          </a:lstStyle>
          <a:p>
            <a:pPr lvl="0"/>
            <a:r>
              <a:rPr lang="en-US" noProof="0" dirty="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solidFill>
                  <a:srgbClr val="009900"/>
                </a:solidFill>
                <a:latin typeface="Calibri" pitchFamily="34" charset="0"/>
              </a:defRPr>
            </a:lvl1pPr>
          </a:lstStyle>
          <a:p>
            <a:pPr lvl="0"/>
            <a:r>
              <a:rPr lang="en-US" noProof="0" dirty="0" smtClean="0"/>
              <a:t>Click to edit Master subtitle style</a:t>
            </a:r>
          </a:p>
        </p:txBody>
      </p:sp>
    </p:spTree>
    <p:extLst>
      <p:ext uri="{BB962C8B-B14F-4D97-AF65-F5344CB8AC3E}">
        <p14:creationId xmlns:p14="http://schemas.microsoft.com/office/powerpoint/2010/main" val="151351191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solidFill>
                  <a:srgbClr val="FF0000"/>
                </a:solidFill>
                <a:effectLst/>
                <a:latin typeface="Calibri" pitchFamily="34" charset="0"/>
              </a:defRPr>
            </a:lvl3pPr>
            <a:lvl4pPr>
              <a:defRPr>
                <a:latin typeface="Calibri" pitchFamily="34" charset="0"/>
              </a:defRPr>
            </a:lvl4pPr>
            <a:lvl5pPr>
              <a:buFont typeface="Wingdings" pitchFamily="2" charset="2"/>
              <a:buChar char="Ø"/>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3657600" y="6229350"/>
            <a:ext cx="2133600" cy="476250"/>
          </a:xfrm>
        </p:spPr>
        <p:txBody>
          <a:bodyPr/>
          <a:lstStyle>
            <a:lvl1pPr algn="ctr">
              <a:defRPr>
                <a:latin typeface="Calibri" pitchFamily="34" charset="0"/>
              </a:defRPr>
            </a:lvl1pPr>
          </a:lstStyle>
          <a:p>
            <a:pPr>
              <a:defRPr/>
            </a:pPr>
            <a:fld id="{B732CA5D-0A23-408E-93C1-A818C85D0031}" type="slidenum">
              <a:rPr lang="en-US"/>
              <a:pPr>
                <a:defRPr/>
              </a:pPr>
              <a:t>‹#›</a:t>
            </a:fld>
            <a:endParaRPr lang="en-US"/>
          </a:p>
        </p:txBody>
      </p:sp>
      <p:sp>
        <p:nvSpPr>
          <p:cNvPr id="5" name="Rectangle 14"/>
          <p:cNvSpPr>
            <a:spLocks noGrp="1" noChangeArrowheads="1"/>
          </p:cNvSpPr>
          <p:nvPr>
            <p:ph type="ftr" sz="quarter" idx="11"/>
          </p:nvPr>
        </p:nvSpPr>
        <p:spPr>
          <a:xfrm>
            <a:off x="457200" y="622935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58615963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sldNum" sz="quarter" idx="10"/>
          </p:nvPr>
        </p:nvSpPr>
        <p:spPr>
          <a:xfrm>
            <a:off x="3962400" y="6248400"/>
            <a:ext cx="2133600" cy="476250"/>
          </a:xfrm>
        </p:spPr>
        <p:txBody>
          <a:bodyPr/>
          <a:lstStyle>
            <a:lvl1pPr algn="ctr">
              <a:defRPr>
                <a:latin typeface="Calibri" pitchFamily="34" charset="0"/>
              </a:defRPr>
            </a:lvl1pPr>
          </a:lstStyle>
          <a:p>
            <a:pPr>
              <a:defRPr/>
            </a:pPr>
            <a:fld id="{06B6E6AF-C7E5-42BC-9C47-BCDE71FEAD5A}" type="slidenum">
              <a:rPr lang="en-US"/>
              <a:pPr>
                <a:defRPr/>
              </a:pPr>
              <a:t>‹#›</a:t>
            </a:fld>
            <a:endParaRPr lang="en-US"/>
          </a:p>
        </p:txBody>
      </p:sp>
      <p:sp>
        <p:nvSpPr>
          <p:cNvPr id="5" name="Rectangle 14"/>
          <p:cNvSpPr>
            <a:spLocks noGrp="1" noChangeArrowheads="1"/>
          </p:cNvSpPr>
          <p:nvPr>
            <p:ph type="ftr" sz="quarter" idx="11"/>
          </p:nvPr>
        </p:nvSpPr>
        <p:spPr>
          <a:xfrm>
            <a:off x="7620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403102385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b="1">
                <a:effectLst/>
                <a:latin typeface="Calibri" pitchFamily="34" charset="0"/>
              </a:defRPr>
            </a:lvl1pPr>
            <a:lvl2pPr>
              <a:buSzPct val="100000"/>
              <a:buFont typeface="Wingdings" pitchFamily="2" charset="2"/>
              <a:buChar char="§"/>
              <a:defRPr sz="2400" b="1">
                <a:effectLst/>
                <a:latin typeface="Calibri" pitchFamily="34" charset="0"/>
              </a:defRPr>
            </a:lvl2pPr>
            <a:lvl3pPr>
              <a:buFont typeface="Wingdings" pitchFamily="2" charset="2"/>
              <a:buChar char="Ø"/>
              <a:defRPr sz="2000" b="1">
                <a:solidFill>
                  <a:srgbClr val="FF0000"/>
                </a:solidFill>
                <a:effectLst/>
                <a:latin typeface="Calibri" pitchFamily="34" charset="0"/>
              </a:defRPr>
            </a:lvl3pPr>
            <a:lvl4pPr>
              <a:buClr>
                <a:srgbClr val="FF0000"/>
              </a:buClr>
              <a:buSzPct val="100000"/>
              <a:buFont typeface="Wingdings" pitchFamily="2" charset="2"/>
              <a:buChar char="§"/>
              <a:defRPr sz="1800" b="1">
                <a:effectLst/>
                <a:latin typeface="Calibri" pitchFamily="34" charset="0"/>
              </a:defRPr>
            </a:lvl4pPr>
            <a:lvl5pPr>
              <a:buFont typeface="Wingdings" pitchFamily="2" charset="2"/>
              <a:buChar char="Ø"/>
              <a:defRPr sz="1800" b="1">
                <a:effectLst/>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b="1">
                <a:effectLst/>
                <a:latin typeface="Calibri" pitchFamily="34" charset="0"/>
              </a:defRPr>
            </a:lvl1pPr>
            <a:lvl2pPr>
              <a:buSzPct val="100000"/>
              <a:buFont typeface="Wingdings" pitchFamily="2" charset="2"/>
              <a:buChar char="§"/>
              <a:defRPr sz="2400" b="1">
                <a:effectLst/>
                <a:latin typeface="Calibri" pitchFamily="34" charset="0"/>
              </a:defRPr>
            </a:lvl2pPr>
            <a:lvl3pPr>
              <a:buFont typeface="Wingdings" pitchFamily="2" charset="2"/>
              <a:buChar char="Ø"/>
              <a:defRPr sz="2000" b="1">
                <a:solidFill>
                  <a:srgbClr val="FF0000"/>
                </a:solidFill>
                <a:effectLst/>
                <a:latin typeface="Calibri" pitchFamily="34" charset="0"/>
              </a:defRPr>
            </a:lvl3pPr>
            <a:lvl4pPr>
              <a:buClr>
                <a:srgbClr val="FF0000"/>
              </a:buClr>
              <a:buSzPct val="100000"/>
              <a:buFont typeface="Wingdings" pitchFamily="2" charset="2"/>
              <a:buChar char="§"/>
              <a:defRPr sz="1800" b="1">
                <a:effectLst/>
                <a:latin typeface="Calibri" pitchFamily="34" charset="0"/>
              </a:defRPr>
            </a:lvl4pPr>
            <a:lvl5pPr>
              <a:buFont typeface="Wingdings" pitchFamily="2" charset="2"/>
              <a:buChar char="Ø"/>
              <a:defRPr sz="1800" b="1">
                <a:effectLst/>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3"/>
          <p:cNvSpPr>
            <a:spLocks noGrp="1" noChangeArrowheads="1"/>
          </p:cNvSpPr>
          <p:nvPr>
            <p:ph type="sldNum" sz="quarter" idx="10"/>
          </p:nvPr>
        </p:nvSpPr>
        <p:spPr>
          <a:xfrm>
            <a:off x="3581400" y="6248400"/>
            <a:ext cx="2133600" cy="476250"/>
          </a:xfrm>
        </p:spPr>
        <p:txBody>
          <a:bodyPr/>
          <a:lstStyle>
            <a:lvl1pPr algn="ctr">
              <a:defRPr>
                <a:latin typeface="Calibri" pitchFamily="34" charset="0"/>
              </a:defRPr>
            </a:lvl1pPr>
          </a:lstStyle>
          <a:p>
            <a:pPr>
              <a:defRPr/>
            </a:pPr>
            <a:fld id="{FA372F2D-4803-4B86-93F4-BB42E6355AB5}" type="slidenum">
              <a:rPr lang="en-US"/>
              <a:pPr>
                <a:defRPr/>
              </a:pPr>
              <a:t>‹#›</a:t>
            </a:fld>
            <a:endParaRPr lang="en-US"/>
          </a:p>
        </p:txBody>
      </p:sp>
      <p:sp>
        <p:nvSpPr>
          <p:cNvPr id="6"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260100178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effectLst/>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1">
                <a:effectLst/>
                <a:latin typeface="Calibri" pitchFamily="34" charset="0"/>
              </a:defRPr>
            </a:lvl1pPr>
            <a:lvl2pPr>
              <a:buSzPct val="100000"/>
              <a:buFont typeface="Wingdings" pitchFamily="2" charset="2"/>
              <a:buChar char="§"/>
              <a:defRPr sz="2000">
                <a:effectLst/>
                <a:latin typeface="Calibri" pitchFamily="34" charset="0"/>
              </a:defRPr>
            </a:lvl2pPr>
            <a:lvl3pPr>
              <a:buFont typeface="Wingdings" pitchFamily="2" charset="2"/>
              <a:buChar char="Ø"/>
              <a:defRPr sz="1800">
                <a:solidFill>
                  <a:srgbClr val="FF0000"/>
                </a:solidFill>
                <a:effectLst/>
                <a:latin typeface="Calibri" pitchFamily="34" charset="0"/>
              </a:defRPr>
            </a:lvl3pPr>
            <a:lvl4pPr>
              <a:buClr>
                <a:srgbClr val="FF0000"/>
              </a:buClr>
              <a:buSzPct val="100000"/>
              <a:buFont typeface="Wingdings" pitchFamily="2" charset="2"/>
              <a:buChar char="§"/>
              <a:defRPr sz="1600">
                <a:effectLst/>
                <a:latin typeface="Calibri" pitchFamily="34" charset="0"/>
              </a:defRPr>
            </a:lvl4pPr>
            <a:lvl5pPr>
              <a:buFont typeface="Wingdings" pitchFamily="2" charset="2"/>
              <a:buChar char="Ø"/>
              <a:defRPr sz="1600">
                <a:effectLst/>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effectLst/>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1">
                <a:effectLst/>
                <a:latin typeface="Calibri" pitchFamily="34" charset="0"/>
              </a:defRPr>
            </a:lvl1pPr>
            <a:lvl2pPr>
              <a:buSzPct val="100000"/>
              <a:buFont typeface="Wingdings" pitchFamily="2" charset="2"/>
              <a:buChar char="§"/>
              <a:defRPr sz="2000" b="1">
                <a:effectLst/>
                <a:latin typeface="Calibri" pitchFamily="34" charset="0"/>
              </a:defRPr>
            </a:lvl2pPr>
            <a:lvl3pPr>
              <a:buFont typeface="Wingdings" pitchFamily="2" charset="2"/>
              <a:buChar char="Ø"/>
              <a:defRPr sz="1800" b="1">
                <a:solidFill>
                  <a:srgbClr val="FF0000"/>
                </a:solidFill>
                <a:effectLst/>
                <a:latin typeface="Calibri" pitchFamily="34" charset="0"/>
              </a:defRPr>
            </a:lvl3pPr>
            <a:lvl4pPr>
              <a:buClr>
                <a:srgbClr val="FF0000"/>
              </a:buClr>
              <a:buSzPct val="100000"/>
              <a:buFont typeface="Wingdings" pitchFamily="2" charset="2"/>
              <a:buChar char="§"/>
              <a:defRPr sz="1600" b="1">
                <a:effectLst/>
                <a:latin typeface="Calibri" pitchFamily="34" charset="0"/>
              </a:defRPr>
            </a:lvl4pPr>
            <a:lvl5pPr>
              <a:buFont typeface="Wingdings" pitchFamily="2" charset="2"/>
              <a:buChar char="Ø"/>
              <a:defRPr sz="1600" b="1">
                <a:effectLst/>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3"/>
          <p:cNvSpPr>
            <a:spLocks noGrp="1" noChangeArrowheads="1"/>
          </p:cNvSpPr>
          <p:nvPr>
            <p:ph type="sldNum" sz="quarter" idx="10"/>
          </p:nvPr>
        </p:nvSpPr>
        <p:spPr>
          <a:xfrm>
            <a:off x="3505200" y="6248400"/>
            <a:ext cx="2133600" cy="476250"/>
          </a:xfrm>
        </p:spPr>
        <p:txBody>
          <a:bodyPr/>
          <a:lstStyle>
            <a:lvl1pPr algn="ctr">
              <a:defRPr>
                <a:latin typeface="Calibri" pitchFamily="34" charset="0"/>
              </a:defRPr>
            </a:lvl1pPr>
          </a:lstStyle>
          <a:p>
            <a:pPr>
              <a:defRPr/>
            </a:pPr>
            <a:fld id="{FC8E855C-EA14-4969-9DFE-3489676092F0}" type="slidenum">
              <a:rPr lang="en-US"/>
              <a:pPr>
                <a:defRPr/>
              </a:pPr>
              <a:t>‹#›</a:t>
            </a:fld>
            <a:endParaRPr lang="en-US"/>
          </a:p>
        </p:txBody>
      </p:sp>
      <p:sp>
        <p:nvSpPr>
          <p:cNvPr id="8"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127567048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Rectangle 2"/>
          <p:cNvSpPr>
            <a:spLocks noGrp="1" noChangeArrowheads="1"/>
          </p:cNvSpPr>
          <p:nvPr>
            <p:ph type="sldNum" sz="quarter" idx="10"/>
          </p:nvPr>
        </p:nvSpPr>
        <p:spPr>
          <a:xfrm>
            <a:off x="3810000" y="6248400"/>
            <a:ext cx="2133600" cy="476250"/>
          </a:xfrm>
        </p:spPr>
        <p:txBody>
          <a:bodyPr/>
          <a:lstStyle>
            <a:lvl1pPr algn="ctr">
              <a:defRPr>
                <a:latin typeface="Calibri" pitchFamily="34" charset="0"/>
              </a:defRPr>
            </a:lvl1pPr>
          </a:lstStyle>
          <a:p>
            <a:pPr>
              <a:defRPr/>
            </a:pPr>
            <a:fld id="{1B4743CF-D9BD-41B4-BDE6-71CBDF5DCE72}" type="slidenum">
              <a:rPr lang="en-US"/>
              <a:pPr>
                <a:defRPr/>
              </a:pPr>
              <a:t>‹#›</a:t>
            </a:fld>
            <a:endParaRPr lang="en-US"/>
          </a:p>
        </p:txBody>
      </p:sp>
      <p:sp>
        <p:nvSpPr>
          <p:cNvPr id="4" name="Rectangle 14"/>
          <p:cNvSpPr>
            <a:spLocks noGrp="1" noChangeArrowheads="1"/>
          </p:cNvSpPr>
          <p:nvPr>
            <p:ph type="ftr" sz="quarter" idx="11"/>
          </p:nvPr>
        </p:nvSpPr>
        <p:spPr>
          <a:xfrm>
            <a:off x="5334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131936223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xfrm>
            <a:off x="3962400" y="6248400"/>
            <a:ext cx="2133600" cy="476250"/>
          </a:xfrm>
        </p:spPr>
        <p:txBody>
          <a:bodyPr/>
          <a:lstStyle>
            <a:lvl1pPr algn="ctr">
              <a:defRPr>
                <a:latin typeface="Calibri" pitchFamily="34" charset="0"/>
              </a:defRPr>
            </a:lvl1pPr>
          </a:lstStyle>
          <a:p>
            <a:pPr>
              <a:defRPr/>
            </a:pPr>
            <a:fld id="{A001C103-E946-42D9-AE2F-56853170F6E0}" type="slidenum">
              <a:rPr lang="en-US"/>
              <a:pPr>
                <a:defRPr/>
              </a:pPr>
              <a:t>‹#›</a:t>
            </a:fld>
            <a:endParaRPr lang="en-US"/>
          </a:p>
        </p:txBody>
      </p:sp>
      <p:sp>
        <p:nvSpPr>
          <p:cNvPr id="3" name="Rectangle 14"/>
          <p:cNvSpPr>
            <a:spLocks noGrp="1" noChangeArrowheads="1"/>
          </p:cNvSpPr>
          <p:nvPr>
            <p:ph type="ftr" sz="quarter" idx="11"/>
          </p:nvPr>
        </p:nvSpPr>
        <p:spPr>
          <a:xfrm>
            <a:off x="838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262595669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effectLst/>
                <a:latin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b="1">
                <a:effectLst/>
                <a:latin typeface="Calibri" pitchFamily="34" charset="0"/>
              </a:defRPr>
            </a:lvl1pPr>
            <a:lvl2pPr>
              <a:defRPr sz="2800" b="1">
                <a:effectLst/>
                <a:latin typeface="Calibri" pitchFamily="34" charset="0"/>
              </a:defRPr>
            </a:lvl2pPr>
            <a:lvl3pPr>
              <a:buFont typeface="Wingdings" pitchFamily="2" charset="2"/>
              <a:buChar char="Ø"/>
              <a:defRPr sz="2400" b="1">
                <a:solidFill>
                  <a:srgbClr val="FF0000"/>
                </a:solidFill>
                <a:effectLst/>
                <a:latin typeface="Calibri" pitchFamily="34" charset="0"/>
              </a:defRPr>
            </a:lvl3pPr>
            <a:lvl4pPr>
              <a:defRPr sz="2000" b="1">
                <a:effectLst/>
                <a:latin typeface="Calibri" pitchFamily="34" charset="0"/>
              </a:defRPr>
            </a:lvl4pPr>
            <a:lvl5pPr>
              <a:buFont typeface="Wingdings" pitchFamily="2" charset="2"/>
              <a:buChar char="Ø"/>
              <a:defRPr sz="2000" b="1">
                <a:effectLst/>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1">
                <a:effectLst/>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Rectangle 3"/>
          <p:cNvSpPr>
            <a:spLocks noGrp="1" noChangeArrowheads="1"/>
          </p:cNvSpPr>
          <p:nvPr>
            <p:ph type="sldNum" sz="quarter" idx="10"/>
          </p:nvPr>
        </p:nvSpPr>
        <p:spPr>
          <a:xfrm>
            <a:off x="3733800" y="6248400"/>
            <a:ext cx="2133600" cy="476250"/>
          </a:xfrm>
        </p:spPr>
        <p:txBody>
          <a:bodyPr/>
          <a:lstStyle>
            <a:lvl1pPr algn="ctr">
              <a:defRPr>
                <a:latin typeface="Calibri" pitchFamily="34" charset="0"/>
              </a:defRPr>
            </a:lvl1pPr>
          </a:lstStyle>
          <a:p>
            <a:pPr>
              <a:defRPr/>
            </a:pPr>
            <a:fld id="{49472A95-4636-441A-A110-1CB32359AF27}" type="slidenum">
              <a:rPr lang="en-US"/>
              <a:pPr>
                <a:defRPr/>
              </a:pPr>
              <a:t>‹#›</a:t>
            </a:fld>
            <a:endParaRPr lang="en-US"/>
          </a:p>
        </p:txBody>
      </p:sp>
      <p:sp>
        <p:nvSpPr>
          <p:cNvPr id="6"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151143206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effectLst/>
                <a:latin typeface="Calibri"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1">
                <a:effectLst/>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1">
                <a:solidFill>
                  <a:srgbClr val="FF0000"/>
                </a:solidFill>
                <a:effectLst/>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a:xfrm>
            <a:off x="4191000" y="6248400"/>
            <a:ext cx="2133600" cy="476250"/>
          </a:xfrm>
        </p:spPr>
        <p:txBody>
          <a:bodyPr/>
          <a:lstStyle>
            <a:lvl1pPr algn="ctr">
              <a:defRPr>
                <a:latin typeface="Calibri" pitchFamily="34" charset="0"/>
              </a:defRPr>
            </a:lvl1pPr>
          </a:lstStyle>
          <a:p>
            <a:pPr>
              <a:defRPr/>
            </a:pPr>
            <a:fld id="{A51E1E3F-8E1E-43AF-B6F9-C51957D2EE63}" type="slidenum">
              <a:rPr lang="en-US"/>
              <a:pPr>
                <a:defRPr/>
              </a:pPr>
              <a:t>‹#›</a:t>
            </a:fld>
            <a:endParaRPr lang="en-US"/>
          </a:p>
        </p:txBody>
      </p:sp>
      <p:sp>
        <p:nvSpPr>
          <p:cNvPr id="6" name="Rectangle 14"/>
          <p:cNvSpPr>
            <a:spLocks noGrp="1" noChangeArrowheads="1"/>
          </p:cNvSpPr>
          <p:nvPr>
            <p:ph type="ftr" sz="quarter" idx="11"/>
          </p:nvPr>
        </p:nvSpPr>
        <p:spPr>
          <a:xfrm>
            <a:off x="10668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180311146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effectLst/>
                <a:latin typeface="Calibri" pitchFamily="34" charset="0"/>
              </a:defRPr>
            </a:lvl3pPr>
            <a:lvl4pPr>
              <a:defRPr b="1">
                <a:effectLst/>
                <a:latin typeface="Calibri" pitchFamily="34" charset="0"/>
              </a:defRPr>
            </a:lvl4pPr>
            <a:lvl5pPr>
              <a:buFont typeface="Wingdings" pitchFamily="2" charset="2"/>
              <a:buChar char="Ø"/>
              <a:defRPr b="1">
                <a:effectLst/>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3657600" y="6248400"/>
            <a:ext cx="2133600" cy="476250"/>
          </a:xfrm>
        </p:spPr>
        <p:txBody>
          <a:bodyPr/>
          <a:lstStyle>
            <a:lvl1pPr algn="ctr">
              <a:defRPr>
                <a:latin typeface="Calibri" pitchFamily="34" charset="0"/>
              </a:defRPr>
            </a:lvl1pPr>
          </a:lstStyle>
          <a:p>
            <a:pPr>
              <a:defRPr/>
            </a:pPr>
            <a:fld id="{AB756511-6533-4F83-B7C0-F81A5CCA8BBC}" type="slidenum">
              <a:rPr lang="en-US"/>
              <a:pPr>
                <a:defRPr/>
              </a:pPr>
              <a:t>‹#›</a:t>
            </a:fld>
            <a:endParaRPr lang="en-US"/>
          </a:p>
        </p:txBody>
      </p:sp>
      <p:sp>
        <p:nvSpPr>
          <p:cNvPr id="5"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80073641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Calibri" pitchFamily="34"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lvl1pPr>
              <a:defRPr b="1">
                <a:effectLst/>
                <a:latin typeface="Calibri" pitchFamily="34" charset="0"/>
              </a:defRPr>
            </a:lvl1pPr>
            <a:lvl2pPr>
              <a:defRPr b="1">
                <a:effectLst/>
                <a:latin typeface="Calibri" pitchFamily="34" charset="0"/>
              </a:defRPr>
            </a:lvl2pPr>
            <a:lvl3pPr>
              <a:buFont typeface="Wingdings" pitchFamily="2" charset="2"/>
              <a:buChar char="Ø"/>
              <a:defRPr b="1">
                <a:solidFill>
                  <a:srgbClr val="FF0000"/>
                </a:solidFill>
                <a:effectLst/>
                <a:latin typeface="Calibri" pitchFamily="34" charset="0"/>
              </a:defRPr>
            </a:lvl3pPr>
            <a:lvl4pPr>
              <a:defRPr b="1">
                <a:effectLst/>
                <a:latin typeface="Calibri" pitchFamily="34" charset="0"/>
              </a:defRPr>
            </a:lvl4pPr>
            <a:lvl5pPr>
              <a:buFont typeface="Wingdings" pitchFamily="2" charset="2"/>
              <a:buChar char="Ø"/>
              <a:defRPr b="1">
                <a:effectLst/>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a:xfrm>
            <a:off x="4267200" y="6248400"/>
            <a:ext cx="2133600" cy="476250"/>
          </a:xfrm>
        </p:spPr>
        <p:txBody>
          <a:bodyPr/>
          <a:lstStyle>
            <a:lvl1pPr algn="ctr">
              <a:defRPr/>
            </a:lvl1pPr>
          </a:lstStyle>
          <a:p>
            <a:pPr>
              <a:defRPr/>
            </a:pPr>
            <a:fld id="{BDDF1120-C35B-4F16-8857-313CC1275EF4}" type="slidenum">
              <a:rPr lang="en-US"/>
              <a:pPr>
                <a:defRPr/>
              </a:pPr>
              <a:t>‹#›</a:t>
            </a:fld>
            <a:endParaRPr lang="en-US"/>
          </a:p>
        </p:txBody>
      </p:sp>
      <p:sp>
        <p:nvSpPr>
          <p:cNvPr id="5" name="Rectangle 14"/>
          <p:cNvSpPr>
            <a:spLocks noGrp="1" noChangeArrowheads="1"/>
          </p:cNvSpPr>
          <p:nvPr>
            <p:ph type="ftr" sz="quarter" idx="11"/>
          </p:nvPr>
        </p:nvSpPr>
        <p:spPr>
          <a:xfrm>
            <a:off x="457200" y="6248400"/>
            <a:ext cx="2895600" cy="476250"/>
          </a:xfrm>
        </p:spPr>
        <p:txBody>
          <a:bodyPr/>
          <a:lstStyle>
            <a:lvl1pPr algn="l">
              <a:defRPr>
                <a:latin typeface="Calibri" pitchFamily="34" charset="0"/>
              </a:defRPr>
            </a:lvl1pPr>
          </a:lstStyle>
          <a:p>
            <a:pPr>
              <a:defRPr/>
            </a:pPr>
            <a:r>
              <a:rPr lang="en-US"/>
              <a:t>www.c-suitesanalytics.com</a:t>
            </a:r>
          </a:p>
        </p:txBody>
      </p:sp>
    </p:spTree>
    <p:extLst>
      <p:ext uri="{BB962C8B-B14F-4D97-AF65-F5344CB8AC3E}">
        <p14:creationId xmlns:p14="http://schemas.microsoft.com/office/powerpoint/2010/main" val="333903479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084 h 1906"/>
                <a:gd name="T4" fmla="*/ 5884 w 5740"/>
                <a:gd name="T5" fmla="*/ 1084 h 1906"/>
                <a:gd name="T6" fmla="*/ 588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685800" y="6172200"/>
            <a:ext cx="2895600" cy="476250"/>
          </a:xfrm>
        </p:spPr>
        <p:txBody>
          <a:bodyPr/>
          <a:lstStyle>
            <a:lvl1pPr algn="l">
              <a:defRPr/>
            </a:lvl1pPr>
          </a:lstStyle>
          <a:p>
            <a:pPr>
              <a:defRPr/>
            </a:pPr>
            <a:r>
              <a:rPr lang="en-US"/>
              <a:t>www.c-suiteanalytics.com</a:t>
            </a:r>
          </a:p>
        </p:txBody>
      </p:sp>
      <p:sp>
        <p:nvSpPr>
          <p:cNvPr id="15" name="Rectangle 15"/>
          <p:cNvSpPr>
            <a:spLocks noGrp="1" noChangeArrowheads="1"/>
          </p:cNvSpPr>
          <p:nvPr>
            <p:ph type="sldNum" sz="quarter" idx="11"/>
          </p:nvPr>
        </p:nvSpPr>
        <p:spPr>
          <a:xfrm>
            <a:off x="3810000" y="6172200"/>
            <a:ext cx="2133600" cy="476250"/>
          </a:xfrm>
        </p:spPr>
        <p:txBody>
          <a:bodyPr/>
          <a:lstStyle>
            <a:lvl1pPr algn="ctr">
              <a:defRPr/>
            </a:lvl1pPr>
          </a:lstStyle>
          <a:p>
            <a:pPr>
              <a:defRPr/>
            </a:pPr>
            <a:fld id="{3103D8EE-4839-4549-AACA-66EA408F008F}" type="slidenum">
              <a:rPr lang="en-US"/>
              <a:pPr>
                <a:defRPr/>
              </a:pPr>
              <a:t>‹#›</a:t>
            </a:fld>
            <a:endParaRPr lang="en-US"/>
          </a:p>
        </p:txBody>
      </p:sp>
    </p:spTree>
    <p:extLst>
      <p:ext uri="{BB962C8B-B14F-4D97-AF65-F5344CB8AC3E}">
        <p14:creationId xmlns:p14="http://schemas.microsoft.com/office/powerpoint/2010/main" val="120248021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a:xfrm>
            <a:off x="3657600" y="6248400"/>
            <a:ext cx="2133600" cy="476250"/>
          </a:xfrm>
        </p:spPr>
        <p:txBody>
          <a:bodyPr/>
          <a:lstStyle>
            <a:lvl1pPr algn="ctr">
              <a:defRPr/>
            </a:lvl1pPr>
          </a:lstStyle>
          <a:p>
            <a:pPr>
              <a:defRPr/>
            </a:pPr>
            <a:fld id="{98ADA5AC-563B-4685-B47A-BBAC0F8D028A}" type="slidenum">
              <a:rPr lang="en-US"/>
              <a:pPr>
                <a:defRPr/>
              </a:pPr>
              <a:t>‹#›</a:t>
            </a:fld>
            <a:endParaRPr lang="en-US"/>
          </a:p>
        </p:txBody>
      </p:sp>
      <p:sp>
        <p:nvSpPr>
          <p:cNvPr id="5" name="Rectangle 14"/>
          <p:cNvSpPr>
            <a:spLocks noGrp="1" noChangeArrowheads="1"/>
          </p:cNvSpPr>
          <p:nvPr>
            <p:ph type="ftr" sz="quarter" idx="11"/>
          </p:nvPr>
        </p:nvSpPr>
        <p:spPr/>
        <p:txBody>
          <a:bodyPr/>
          <a:lstStyle>
            <a:lvl1pPr algn="l">
              <a:defRPr/>
            </a:lvl1pPr>
          </a:lstStyle>
          <a:p>
            <a:pPr>
              <a:defRPr/>
            </a:pPr>
            <a:r>
              <a:rPr lang="en-US"/>
              <a:t>www.c-suiteanalytics.com</a:t>
            </a:r>
          </a:p>
        </p:txBody>
      </p:sp>
    </p:spTree>
    <p:extLst>
      <p:ext uri="{BB962C8B-B14F-4D97-AF65-F5344CB8AC3E}">
        <p14:creationId xmlns:p14="http://schemas.microsoft.com/office/powerpoint/2010/main" val="27745319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sldNum" sz="quarter" idx="10"/>
          </p:nvPr>
        </p:nvSpPr>
        <p:spPr>
          <a:xfrm>
            <a:off x="3505200" y="6248400"/>
            <a:ext cx="2133600" cy="476250"/>
          </a:xfrm>
        </p:spPr>
        <p:txBody>
          <a:bodyPr/>
          <a:lstStyle>
            <a:lvl1pPr algn="ctr">
              <a:defRPr/>
            </a:lvl1pPr>
          </a:lstStyle>
          <a:p>
            <a:pPr>
              <a:defRPr/>
            </a:pPr>
            <a:fld id="{0874CA9A-E9B4-428E-8DB8-28E83E6B7141}" type="slidenum">
              <a:rPr lang="en-US"/>
              <a:pPr>
                <a:defRPr/>
              </a:pPr>
              <a:t>‹#›</a:t>
            </a:fld>
            <a:endParaRPr lang="en-US"/>
          </a:p>
        </p:txBody>
      </p:sp>
      <p:sp>
        <p:nvSpPr>
          <p:cNvPr id="5" name="Rectangle 14"/>
          <p:cNvSpPr>
            <a:spLocks noGrp="1" noChangeArrowheads="1"/>
          </p:cNvSpPr>
          <p:nvPr>
            <p:ph type="ftr" sz="quarter" idx="11"/>
          </p:nvPr>
        </p:nvSpPr>
        <p:spPr>
          <a:xfrm>
            <a:off x="685800" y="6248400"/>
            <a:ext cx="2895600" cy="476250"/>
          </a:xfrm>
        </p:spPr>
        <p:txBody>
          <a:bodyPr/>
          <a:lstStyle>
            <a:lvl1pPr algn="l">
              <a:defRPr>
                <a:latin typeface="Arial" charset="0"/>
                <a:ea typeface="ＭＳ Ｐゴシック" charset="0"/>
              </a:defRPr>
            </a:lvl1pPr>
          </a:lstStyle>
          <a:p>
            <a:pPr>
              <a:defRPr/>
            </a:pPr>
            <a:r>
              <a:rPr lang="en-US"/>
              <a:t>www.c-suiteanalytics.com</a:t>
            </a:r>
            <a:endParaRPr lang="en-US" dirty="0"/>
          </a:p>
        </p:txBody>
      </p:sp>
    </p:spTree>
    <p:extLst>
      <p:ext uri="{BB962C8B-B14F-4D97-AF65-F5344CB8AC3E}">
        <p14:creationId xmlns:p14="http://schemas.microsoft.com/office/powerpoint/2010/main" val="232987276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sldNum" sz="quarter" idx="10"/>
          </p:nvPr>
        </p:nvSpPr>
        <p:spPr/>
        <p:txBody>
          <a:bodyPr/>
          <a:lstStyle>
            <a:lvl1pPr>
              <a:defRPr/>
            </a:lvl1pPr>
          </a:lstStyle>
          <a:p>
            <a:pPr>
              <a:defRPr/>
            </a:pPr>
            <a:fld id="{06B24E7F-C1ED-48BD-98EA-9F594F7CD8B5}" type="slidenum">
              <a:rPr lang="en-US"/>
              <a:pPr>
                <a:defRPr/>
              </a:pPr>
              <a:t>‹#›</a:t>
            </a:fld>
            <a:endParaRPr lang="en-US"/>
          </a:p>
        </p:txBody>
      </p:sp>
      <p:sp>
        <p:nvSpPr>
          <p:cNvPr id="6"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193277901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sldNum" sz="quarter" idx="10"/>
          </p:nvPr>
        </p:nvSpPr>
        <p:spPr/>
        <p:txBody>
          <a:bodyPr/>
          <a:lstStyle>
            <a:lvl1pPr>
              <a:defRPr/>
            </a:lvl1pPr>
          </a:lstStyle>
          <a:p>
            <a:pPr>
              <a:defRPr/>
            </a:pPr>
            <a:fld id="{61FB2F29-3B13-4015-9D82-76E89FB34C48}" type="slidenum">
              <a:rPr lang="en-US"/>
              <a:pPr>
                <a:defRPr/>
              </a:pPr>
              <a:t>‹#›</a:t>
            </a:fld>
            <a:endParaRPr lang="en-US"/>
          </a:p>
        </p:txBody>
      </p:sp>
      <p:sp>
        <p:nvSpPr>
          <p:cNvPr id="8"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202560865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sldNum" sz="quarter" idx="10"/>
          </p:nvPr>
        </p:nvSpPr>
        <p:spPr/>
        <p:txBody>
          <a:bodyPr/>
          <a:lstStyle>
            <a:lvl1pPr>
              <a:defRPr/>
            </a:lvl1pPr>
          </a:lstStyle>
          <a:p>
            <a:pPr>
              <a:defRPr/>
            </a:pPr>
            <a:fld id="{CAB0E298-4EF7-4119-8789-3E4176F5DC76}" type="slidenum">
              <a:rPr lang="en-US"/>
              <a:pPr>
                <a:defRPr/>
              </a:pPr>
              <a:t>‹#›</a:t>
            </a:fld>
            <a:endParaRPr lang="en-US"/>
          </a:p>
        </p:txBody>
      </p:sp>
      <p:sp>
        <p:nvSpPr>
          <p:cNvPr id="4"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251619284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p:txBody>
          <a:bodyPr/>
          <a:lstStyle>
            <a:lvl1pPr>
              <a:defRPr/>
            </a:lvl1pPr>
          </a:lstStyle>
          <a:p>
            <a:pPr>
              <a:defRPr/>
            </a:pPr>
            <a:fld id="{55E8F9E9-5E56-49B2-91E3-5D1B99F81E5C}" type="slidenum">
              <a:rPr lang="en-US"/>
              <a:pPr>
                <a:defRPr/>
              </a:pPr>
              <a:t>‹#›</a:t>
            </a:fld>
            <a:endParaRPr lang="en-US"/>
          </a:p>
        </p:txBody>
      </p:sp>
      <p:sp>
        <p:nvSpPr>
          <p:cNvPr id="3"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345532835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p:txBody>
          <a:bodyPr/>
          <a:lstStyle>
            <a:lvl1pPr>
              <a:defRPr/>
            </a:lvl1pPr>
          </a:lstStyle>
          <a:p>
            <a:pPr>
              <a:defRPr/>
            </a:pPr>
            <a:fld id="{328FC6EF-B58A-42F2-B864-D1FB28D68652}" type="slidenum">
              <a:rPr lang="en-US"/>
              <a:pPr>
                <a:defRPr/>
              </a:pPr>
              <a:t>‹#›</a:t>
            </a:fld>
            <a:endParaRPr lang="en-US"/>
          </a:p>
        </p:txBody>
      </p:sp>
      <p:sp>
        <p:nvSpPr>
          <p:cNvPr id="6"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6494745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p:txBody>
          <a:bodyPr/>
          <a:lstStyle>
            <a:lvl1pPr>
              <a:defRPr/>
            </a:lvl1pPr>
          </a:lstStyle>
          <a:p>
            <a:pPr>
              <a:defRPr/>
            </a:pPr>
            <a:fld id="{38EFF572-E7BC-4094-96BC-AB51ABA51BA2}" type="slidenum">
              <a:rPr lang="en-US"/>
              <a:pPr>
                <a:defRPr/>
              </a:pPr>
              <a:t>‹#›</a:t>
            </a:fld>
            <a:endParaRPr lang="en-US"/>
          </a:p>
        </p:txBody>
      </p:sp>
      <p:sp>
        <p:nvSpPr>
          <p:cNvPr id="6"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14720938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p:txBody>
          <a:bodyPr/>
          <a:lstStyle>
            <a:lvl1pPr>
              <a:defRPr/>
            </a:lvl1pPr>
          </a:lstStyle>
          <a:p>
            <a:pPr>
              <a:defRPr/>
            </a:pPr>
            <a:fld id="{674E3ED5-61C9-4A49-9098-13BAB4E35263}" type="slidenum">
              <a:rPr lang="en-US"/>
              <a:pPr>
                <a:defRPr/>
              </a:pPr>
              <a:t>‹#›</a:t>
            </a:fld>
            <a:endParaRPr lang="en-US"/>
          </a:p>
        </p:txBody>
      </p:sp>
      <p:sp>
        <p:nvSpPr>
          <p:cNvPr id="5"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297644575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p:txBody>
          <a:bodyPr/>
          <a:lstStyle>
            <a:lvl1pPr>
              <a:defRPr/>
            </a:lvl1pPr>
          </a:lstStyle>
          <a:p>
            <a:pPr>
              <a:defRPr/>
            </a:pPr>
            <a:fld id="{F7376333-6666-48AF-B99D-A91BEE21B9A1}" type="slidenum">
              <a:rPr lang="en-US"/>
              <a:pPr>
                <a:defRPr/>
              </a:pPr>
              <a:t>‹#›</a:t>
            </a:fld>
            <a:endParaRPr lang="en-US" dirty="0"/>
          </a:p>
        </p:txBody>
      </p:sp>
      <p:sp>
        <p:nvSpPr>
          <p:cNvPr id="5"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64551520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42 h 1906"/>
                <a:gd name="T4" fmla="*/ 6797 w 5740"/>
                <a:gd name="T5" fmla="*/ 42 h 1906"/>
                <a:gd name="T6" fmla="*/ 6797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lvl1pPr>
          </a:lstStyle>
          <a:p>
            <a:pPr>
              <a:defRPr/>
            </a:pPr>
            <a:fld id="{6BE4CCE6-2CEC-404C-BE23-1A4E8FBA063F}" type="slidenum">
              <a:rPr lang="en-US" altLang="en-US"/>
              <a:pPr>
                <a:defRPr/>
              </a:pPr>
              <a:t>‹#›</a:t>
            </a:fld>
            <a:endParaRPr lang="en-US" alt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307032081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DE3A6337-D641-4288-8615-22939AF94142}"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215723524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DA9FE74C-36C2-4982-ACA7-9CFD2DAEFDF4}"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27902194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502F9841-1155-4460-BA84-18D96EE3082F}"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29594862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889AE312-B14E-44B2-BAA1-3C3CB9B65ACB}" type="slidenum">
              <a:rPr lang="en-US" altLang="en-US"/>
              <a:pPr>
                <a:defRPr/>
              </a:pPr>
              <a:t>‹#›</a:t>
            </a:fld>
            <a:endParaRPr lang="en-US" alt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19349582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5B322F3D-3ED8-4A96-B405-6F99C4179C58}" type="slidenum">
              <a:rPr lang="en-US" altLang="en-US"/>
              <a:pPr>
                <a:defRPr/>
              </a:pPr>
              <a:t>‹#›</a:t>
            </a:fld>
            <a:endParaRPr lang="en-US" alt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53545430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lvl1pPr>
          </a:lstStyle>
          <a:p>
            <a:pPr>
              <a:defRPr/>
            </a:pPr>
            <a:fld id="{467E8BCA-6CCB-4CEB-8F43-F970A1FC43EE}" type="slidenum">
              <a:rPr lang="en-US" altLang="en-US"/>
              <a:pPr>
                <a:defRPr/>
              </a:pPr>
              <a:t>‹#›</a:t>
            </a:fld>
            <a:endParaRPr lang="en-US" alt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73114863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83C41E8D-3721-48A8-A67C-C9A8418FBF61}"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19161081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94CA32D9-BBA6-4321-B474-C29227DD3A69}"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8964723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DD895B17-5730-4589-8DCA-FF1664C4D458}"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06855476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F1AB35CD-0A22-40FB-B3F0-71A0A9229E2B}"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99619638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29 h 1906"/>
                <a:gd name="T4" fmla="*/ 6465 w 5740"/>
                <a:gd name="T5" fmla="*/ 129 h 1906"/>
                <a:gd name="T6" fmla="*/ 646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ea typeface="MS PGothic" pitchFamily="34" charset="-128"/>
              </a:defRPr>
            </a:lvl1pPr>
          </a:lstStyle>
          <a:p>
            <a:pPr>
              <a:defRPr/>
            </a:pPr>
            <a:fld id="{4DADC4F3-5621-417B-81B5-5DA2CAFBBF88}" type="slidenum">
              <a:rPr lang="en-US"/>
              <a:pPr>
                <a:defRPr/>
              </a:pPr>
              <a:t>‹#›</a:t>
            </a:fld>
            <a:endParaRPr 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149026117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48BDA9B2-B92E-4D5D-A42B-AFBB44FA338B}"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400232903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BEE00461-ABA3-4609-AFB4-BA4D78D8B108}"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59545495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95A2A9EB-41D6-4CE0-82FE-075946AB58E6}"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8442272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ea typeface="MS PGothic" pitchFamily="34" charset="-128"/>
              </a:defRPr>
            </a:lvl1pPr>
          </a:lstStyle>
          <a:p>
            <a:pPr>
              <a:defRPr/>
            </a:pPr>
            <a:fld id="{2B9A1C2B-0609-490C-A35D-01774C5752EA}" type="slidenum">
              <a:rPr lang="en-US"/>
              <a:pPr>
                <a:defRPr/>
              </a:pPr>
              <a:t>‹#›</a:t>
            </a:fld>
            <a:endParaRPr 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46829851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ea typeface="MS PGothic" pitchFamily="34" charset="-128"/>
              </a:defRPr>
            </a:lvl1pPr>
          </a:lstStyle>
          <a:p>
            <a:pPr>
              <a:defRPr/>
            </a:pPr>
            <a:fld id="{F7976BEB-6296-4BCA-A788-5D1D49585F23}" type="slidenum">
              <a:rPr lang="en-US"/>
              <a:pPr>
                <a:defRPr/>
              </a:pPr>
              <a:t>‹#›</a:t>
            </a:fld>
            <a:endParaRPr 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57504323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ea typeface="MS PGothic" pitchFamily="34" charset="-128"/>
              </a:defRPr>
            </a:lvl1pPr>
          </a:lstStyle>
          <a:p>
            <a:pPr>
              <a:defRPr/>
            </a:pPr>
            <a:fld id="{D08C621E-95A8-4E48-AD20-4FAEBB1A7C3F}" type="slidenum">
              <a:rPr lang="en-US"/>
              <a:pPr>
                <a:defRPr/>
              </a:pPr>
              <a:t>‹#›</a:t>
            </a:fld>
            <a:endParaRPr 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75948139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37D18D7D-829B-4AB9-9A25-CECA9F0A51B6}"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14210992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480E45B2-CB65-4257-97FA-F9D5C8186BD2}"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78123237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E4F4C669-5B6C-46F3-B36B-ECB1EF6F99C7}"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59696584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45F1056F-B2B9-4521-8B3E-4D52CD81EB73}"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32818666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48 h 1906"/>
                <a:gd name="T4" fmla="*/ 6425 w 5740"/>
                <a:gd name="T5" fmla="*/ 148 h 1906"/>
                <a:gd name="T6" fmla="*/ 64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ea typeface="MS PGothic" pitchFamily="34" charset="-128"/>
              </a:defRPr>
            </a:lvl1pPr>
          </a:lstStyle>
          <a:p>
            <a:pPr>
              <a:defRPr/>
            </a:pPr>
            <a:fld id="{7564BE20-66AF-4897-898D-D10366A0BC07}" type="slidenum">
              <a:rPr lang="en-US"/>
              <a:pPr>
                <a:defRPr/>
              </a:pPr>
              <a:t>‹#›</a:t>
            </a:fld>
            <a:endParaRPr 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151231293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1A42FE9F-2148-4672-850B-F5327AE521FA}"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174359379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ECA0B857-C2A3-4D2F-8E5A-F15AAF046DA0}"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88592041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9B69FEB0-E2CA-4377-960E-15F112B55890}"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90498370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ea typeface="MS PGothic" pitchFamily="34" charset="-128"/>
              </a:defRPr>
            </a:lvl1pPr>
          </a:lstStyle>
          <a:p>
            <a:pPr>
              <a:defRPr/>
            </a:pPr>
            <a:fld id="{882DF67F-CBFD-4D0A-8E71-838527836452}" type="slidenum">
              <a:rPr lang="en-US"/>
              <a:pPr>
                <a:defRPr/>
              </a:pPr>
              <a:t>‹#›</a:t>
            </a:fld>
            <a:endParaRPr 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3795947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ea typeface="MS PGothic" pitchFamily="34" charset="-128"/>
              </a:defRPr>
            </a:lvl1pPr>
          </a:lstStyle>
          <a:p>
            <a:pPr>
              <a:defRPr/>
            </a:pPr>
            <a:fld id="{572DB56D-B9CC-4B0A-AE50-7DBE99086DE7}" type="slidenum">
              <a:rPr lang="en-US"/>
              <a:pPr>
                <a:defRPr/>
              </a:pPr>
              <a:t>‹#›</a:t>
            </a:fld>
            <a:endParaRPr 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06923416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ea typeface="MS PGothic" pitchFamily="34" charset="-128"/>
              </a:defRPr>
            </a:lvl1pPr>
          </a:lstStyle>
          <a:p>
            <a:pPr>
              <a:defRPr/>
            </a:pPr>
            <a:fld id="{4E3EC01F-12A0-4D03-8091-2325C532DD3C}" type="slidenum">
              <a:rPr lang="en-US"/>
              <a:pPr>
                <a:defRPr/>
              </a:pPr>
              <a:t>‹#›</a:t>
            </a:fld>
            <a:endParaRPr 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15510734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9F5D80E4-0205-49FE-A8CD-D8B377B5CC0C}"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72237020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DA1FC7AA-054E-45F7-A40E-FFAF1397E591}"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43551978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E9709C86-05A1-4D3B-9C2D-FAC8D64DAD37}"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67497831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70632EC4-BF7E-4DD0-AB6F-032EDBBD476F}"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69856531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248 h 1906"/>
                <a:gd name="T4" fmla="*/ 5848 w 5740"/>
                <a:gd name="T5" fmla="*/ 1248 h 1906"/>
                <a:gd name="T6" fmla="*/ 584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685800" y="6172200"/>
            <a:ext cx="2895600" cy="476250"/>
          </a:xfrm>
        </p:spPr>
        <p:txBody>
          <a:bodyPr/>
          <a:lstStyle>
            <a:lvl1pPr algn="l">
              <a:defRPr/>
            </a:lvl1pPr>
          </a:lstStyle>
          <a:p>
            <a:pPr>
              <a:defRPr/>
            </a:pPr>
            <a:r>
              <a:rPr lang="en-US"/>
              <a:t>www.c-suiteanalytics.com</a:t>
            </a:r>
          </a:p>
        </p:txBody>
      </p:sp>
      <p:sp>
        <p:nvSpPr>
          <p:cNvPr id="15" name="Rectangle 15"/>
          <p:cNvSpPr>
            <a:spLocks noGrp="1" noChangeArrowheads="1"/>
          </p:cNvSpPr>
          <p:nvPr>
            <p:ph type="sldNum" sz="quarter" idx="11"/>
          </p:nvPr>
        </p:nvSpPr>
        <p:spPr>
          <a:xfrm>
            <a:off x="3810000" y="6172200"/>
            <a:ext cx="2133600" cy="476250"/>
          </a:xfrm>
        </p:spPr>
        <p:txBody>
          <a:bodyPr/>
          <a:lstStyle>
            <a:lvl1pPr algn="ctr">
              <a:defRPr/>
            </a:lvl1pPr>
          </a:lstStyle>
          <a:p>
            <a:pPr>
              <a:defRPr/>
            </a:pPr>
            <a:fld id="{513992A3-9A12-4838-9610-A56413BBA408}" type="slidenum">
              <a:rPr lang="en-US"/>
              <a:pPr>
                <a:defRPr/>
              </a:pPr>
              <a:t>‹#›</a:t>
            </a:fld>
            <a:endParaRPr lang="en-US"/>
          </a:p>
        </p:txBody>
      </p:sp>
    </p:spTree>
    <p:extLst>
      <p:ext uri="{BB962C8B-B14F-4D97-AF65-F5344CB8AC3E}">
        <p14:creationId xmlns:p14="http://schemas.microsoft.com/office/powerpoint/2010/main" val="276757236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a:xfrm>
            <a:off x="3657600" y="6248400"/>
            <a:ext cx="2133600" cy="476250"/>
          </a:xfrm>
        </p:spPr>
        <p:txBody>
          <a:bodyPr/>
          <a:lstStyle>
            <a:lvl1pPr algn="ctr">
              <a:defRPr/>
            </a:lvl1pPr>
          </a:lstStyle>
          <a:p>
            <a:pPr>
              <a:defRPr/>
            </a:pPr>
            <a:fld id="{A58FAB11-C083-4860-9038-AB2BCB2F5BCE}" type="slidenum">
              <a:rPr lang="en-US"/>
              <a:pPr>
                <a:defRPr/>
              </a:pPr>
              <a:t>‹#›</a:t>
            </a:fld>
            <a:endParaRPr lang="en-US"/>
          </a:p>
        </p:txBody>
      </p:sp>
      <p:sp>
        <p:nvSpPr>
          <p:cNvPr id="5" name="Rectangle 14"/>
          <p:cNvSpPr>
            <a:spLocks noGrp="1" noChangeArrowheads="1"/>
          </p:cNvSpPr>
          <p:nvPr>
            <p:ph type="ftr" sz="quarter" idx="11"/>
          </p:nvPr>
        </p:nvSpPr>
        <p:spPr/>
        <p:txBody>
          <a:bodyPr/>
          <a:lstStyle>
            <a:lvl1pPr algn="l">
              <a:defRPr/>
            </a:lvl1pPr>
          </a:lstStyle>
          <a:p>
            <a:pPr>
              <a:defRPr/>
            </a:pPr>
            <a:r>
              <a:rPr lang="en-US"/>
              <a:t>www.c-suiteanalytics.com</a:t>
            </a:r>
          </a:p>
        </p:txBody>
      </p:sp>
    </p:spTree>
    <p:extLst>
      <p:ext uri="{BB962C8B-B14F-4D97-AF65-F5344CB8AC3E}">
        <p14:creationId xmlns:p14="http://schemas.microsoft.com/office/powerpoint/2010/main" val="325213476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sldNum" sz="quarter" idx="10"/>
          </p:nvPr>
        </p:nvSpPr>
        <p:spPr>
          <a:xfrm>
            <a:off x="3505200" y="6248400"/>
            <a:ext cx="2133600" cy="476250"/>
          </a:xfrm>
        </p:spPr>
        <p:txBody>
          <a:bodyPr/>
          <a:lstStyle>
            <a:lvl1pPr algn="ctr">
              <a:defRPr/>
            </a:lvl1pPr>
          </a:lstStyle>
          <a:p>
            <a:pPr>
              <a:defRPr/>
            </a:pPr>
            <a:fld id="{21F4B663-724A-47CF-92FD-1EC5AE05F163}" type="slidenum">
              <a:rPr lang="en-US"/>
              <a:pPr>
                <a:defRPr/>
              </a:pPr>
              <a:t>‹#›</a:t>
            </a:fld>
            <a:endParaRPr lang="en-US"/>
          </a:p>
        </p:txBody>
      </p:sp>
      <p:sp>
        <p:nvSpPr>
          <p:cNvPr id="5" name="Rectangle 14"/>
          <p:cNvSpPr>
            <a:spLocks noGrp="1" noChangeArrowheads="1"/>
          </p:cNvSpPr>
          <p:nvPr>
            <p:ph type="ftr" sz="quarter" idx="11"/>
          </p:nvPr>
        </p:nvSpPr>
        <p:spPr>
          <a:xfrm>
            <a:off x="685800" y="6248400"/>
            <a:ext cx="2895600" cy="476250"/>
          </a:xfrm>
        </p:spPr>
        <p:txBody>
          <a:bodyPr/>
          <a:lstStyle>
            <a:lvl1pPr algn="l">
              <a:defRPr>
                <a:latin typeface="Arial" charset="0"/>
                <a:ea typeface="ＭＳ Ｐゴシック" charset="0"/>
              </a:defRPr>
            </a:lvl1pPr>
          </a:lstStyle>
          <a:p>
            <a:pPr>
              <a:defRPr/>
            </a:pPr>
            <a:r>
              <a:rPr lang="en-US"/>
              <a:t>www.c-suiteanalytics.com</a:t>
            </a:r>
            <a:endParaRPr lang="en-US" dirty="0"/>
          </a:p>
        </p:txBody>
      </p:sp>
    </p:spTree>
    <p:extLst>
      <p:ext uri="{BB962C8B-B14F-4D97-AF65-F5344CB8AC3E}">
        <p14:creationId xmlns:p14="http://schemas.microsoft.com/office/powerpoint/2010/main" val="165201032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sldNum" sz="quarter" idx="10"/>
          </p:nvPr>
        </p:nvSpPr>
        <p:spPr/>
        <p:txBody>
          <a:bodyPr/>
          <a:lstStyle>
            <a:lvl1pPr>
              <a:defRPr/>
            </a:lvl1pPr>
          </a:lstStyle>
          <a:p>
            <a:pPr>
              <a:defRPr/>
            </a:pPr>
            <a:fld id="{CE708438-F508-4D9E-9390-AAA0C6C9E885}" type="slidenum">
              <a:rPr lang="en-US"/>
              <a:pPr>
                <a:defRPr/>
              </a:pPr>
              <a:t>‹#›</a:t>
            </a:fld>
            <a:endParaRPr lang="en-US"/>
          </a:p>
        </p:txBody>
      </p:sp>
      <p:sp>
        <p:nvSpPr>
          <p:cNvPr id="6"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235415304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sldNum" sz="quarter" idx="10"/>
          </p:nvPr>
        </p:nvSpPr>
        <p:spPr/>
        <p:txBody>
          <a:bodyPr/>
          <a:lstStyle>
            <a:lvl1pPr>
              <a:defRPr/>
            </a:lvl1pPr>
          </a:lstStyle>
          <a:p>
            <a:pPr>
              <a:defRPr/>
            </a:pPr>
            <a:fld id="{3E087384-46E3-4510-86FB-6F8797E6F03C}" type="slidenum">
              <a:rPr lang="en-US"/>
              <a:pPr>
                <a:defRPr/>
              </a:pPr>
              <a:t>‹#›</a:t>
            </a:fld>
            <a:endParaRPr lang="en-US"/>
          </a:p>
        </p:txBody>
      </p:sp>
      <p:sp>
        <p:nvSpPr>
          <p:cNvPr id="8"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1735249579"/>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sldNum" sz="quarter" idx="10"/>
          </p:nvPr>
        </p:nvSpPr>
        <p:spPr/>
        <p:txBody>
          <a:bodyPr/>
          <a:lstStyle>
            <a:lvl1pPr>
              <a:defRPr/>
            </a:lvl1pPr>
          </a:lstStyle>
          <a:p>
            <a:pPr>
              <a:defRPr/>
            </a:pPr>
            <a:fld id="{2415206E-1474-459A-BC93-F37748670DDC}" type="slidenum">
              <a:rPr lang="en-US"/>
              <a:pPr>
                <a:defRPr/>
              </a:pPr>
              <a:t>‹#›</a:t>
            </a:fld>
            <a:endParaRPr lang="en-US"/>
          </a:p>
        </p:txBody>
      </p:sp>
      <p:sp>
        <p:nvSpPr>
          <p:cNvPr id="4"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24356075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p:txBody>
          <a:bodyPr/>
          <a:lstStyle>
            <a:lvl1pPr>
              <a:defRPr/>
            </a:lvl1pPr>
          </a:lstStyle>
          <a:p>
            <a:pPr>
              <a:defRPr/>
            </a:pPr>
            <a:fld id="{28CC1A47-2D5D-4605-A2A0-AD569732CBAF}" type="slidenum">
              <a:rPr lang="en-US"/>
              <a:pPr>
                <a:defRPr/>
              </a:pPr>
              <a:t>‹#›</a:t>
            </a:fld>
            <a:endParaRPr lang="en-US"/>
          </a:p>
        </p:txBody>
      </p:sp>
      <p:sp>
        <p:nvSpPr>
          <p:cNvPr id="3"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167425540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p:txBody>
          <a:bodyPr/>
          <a:lstStyle>
            <a:lvl1pPr>
              <a:defRPr/>
            </a:lvl1pPr>
          </a:lstStyle>
          <a:p>
            <a:pPr>
              <a:defRPr/>
            </a:pPr>
            <a:fld id="{84CDF2E3-B8DD-4982-B126-57D8B2BF078C}" type="slidenum">
              <a:rPr lang="en-US"/>
              <a:pPr>
                <a:defRPr/>
              </a:pPr>
              <a:t>‹#›</a:t>
            </a:fld>
            <a:endParaRPr lang="en-US"/>
          </a:p>
        </p:txBody>
      </p:sp>
      <p:sp>
        <p:nvSpPr>
          <p:cNvPr id="6"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376246654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sldNum" sz="quarter" idx="10"/>
          </p:nvPr>
        </p:nvSpPr>
        <p:spPr/>
        <p:txBody>
          <a:bodyPr/>
          <a:lstStyle>
            <a:lvl1pPr>
              <a:defRPr/>
            </a:lvl1pPr>
          </a:lstStyle>
          <a:p>
            <a:pPr>
              <a:defRPr/>
            </a:pPr>
            <a:fld id="{F5933ED6-52D0-4007-89F8-6C6BC82632DC}" type="slidenum">
              <a:rPr lang="en-US"/>
              <a:pPr>
                <a:defRPr/>
              </a:pPr>
              <a:t>‹#›</a:t>
            </a:fld>
            <a:endParaRPr lang="en-US"/>
          </a:p>
        </p:txBody>
      </p:sp>
      <p:sp>
        <p:nvSpPr>
          <p:cNvPr id="6"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0344606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p:txBody>
          <a:bodyPr/>
          <a:lstStyle>
            <a:lvl1pPr>
              <a:defRPr/>
            </a:lvl1pPr>
          </a:lstStyle>
          <a:p>
            <a:pPr>
              <a:defRPr/>
            </a:pPr>
            <a:fld id="{C9B83723-0AA9-490D-8C32-572510E24BC1}" type="slidenum">
              <a:rPr lang="en-US"/>
              <a:pPr>
                <a:defRPr/>
              </a:pPr>
              <a:t>‹#›</a:t>
            </a:fld>
            <a:endParaRPr lang="en-US"/>
          </a:p>
        </p:txBody>
      </p:sp>
      <p:sp>
        <p:nvSpPr>
          <p:cNvPr id="5"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85655369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p:txBody>
          <a:bodyPr/>
          <a:lstStyle>
            <a:lvl1pPr>
              <a:defRPr/>
            </a:lvl1pPr>
          </a:lstStyle>
          <a:p>
            <a:pPr>
              <a:defRPr/>
            </a:pPr>
            <a:fld id="{B8C3CCE1-BA8F-49CE-9E09-6B9E730F30A3}" type="slidenum">
              <a:rPr lang="en-US"/>
              <a:pPr>
                <a:defRPr/>
              </a:pPr>
              <a:t>‹#›</a:t>
            </a:fld>
            <a:endParaRPr lang="en-US" dirty="0"/>
          </a:p>
        </p:txBody>
      </p:sp>
      <p:sp>
        <p:nvSpPr>
          <p:cNvPr id="5" name="Rectangle 14"/>
          <p:cNvSpPr>
            <a:spLocks noGrp="1" noChangeArrowheads="1"/>
          </p:cNvSpPr>
          <p:nvPr>
            <p:ph type="ftr" sz="quarter" idx="11"/>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128110954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48 h 1906"/>
                <a:gd name="T4" fmla="*/ 6425 w 5740"/>
                <a:gd name="T5" fmla="*/ 148 h 1906"/>
                <a:gd name="T6" fmla="*/ 64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ea typeface="MS PGothic" pitchFamily="34" charset="-128"/>
              </a:defRPr>
            </a:lvl1pPr>
          </a:lstStyle>
          <a:p>
            <a:pPr>
              <a:defRPr/>
            </a:pPr>
            <a:fld id="{499E13A3-8402-40F3-9646-8E0F49040CAF}" type="slidenum">
              <a:rPr lang="en-US"/>
              <a:pPr>
                <a:defRPr/>
              </a:pPr>
              <a:t>‹#›</a:t>
            </a:fld>
            <a:endParaRPr 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72622763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7575A80B-FC07-4456-8383-843053179DE6}"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157268505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865B40B7-94A2-4C5D-8340-87BE3CD144AD}"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07684368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B0E9C883-EB29-4B55-90B2-DCAD7CC1BB9F}"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7878211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ea typeface="MS PGothic" pitchFamily="34" charset="-128"/>
              </a:defRPr>
            </a:lvl1pPr>
          </a:lstStyle>
          <a:p>
            <a:pPr>
              <a:defRPr/>
            </a:pPr>
            <a:fld id="{BC9D6943-64E6-4EED-89FC-6F845C8FFAB1}" type="slidenum">
              <a:rPr lang="en-US"/>
              <a:pPr>
                <a:defRPr/>
              </a:pPr>
              <a:t>‹#›</a:t>
            </a:fld>
            <a:endParaRPr 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610588946"/>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ea typeface="MS PGothic" pitchFamily="34" charset="-128"/>
              </a:defRPr>
            </a:lvl1pPr>
          </a:lstStyle>
          <a:p>
            <a:pPr>
              <a:defRPr/>
            </a:pPr>
            <a:fld id="{B5D987BD-F736-42FC-A8C1-624E2B6B22AA}" type="slidenum">
              <a:rPr lang="en-US"/>
              <a:pPr>
                <a:defRPr/>
              </a:pPr>
              <a:t>‹#›</a:t>
            </a:fld>
            <a:endParaRPr 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13125006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ea typeface="MS PGothic" pitchFamily="34" charset="-128"/>
              </a:defRPr>
            </a:lvl1pPr>
          </a:lstStyle>
          <a:p>
            <a:pPr>
              <a:defRPr/>
            </a:pPr>
            <a:fld id="{431ED067-8A40-415C-96C9-38B890B7E1BF}" type="slidenum">
              <a:rPr lang="en-US"/>
              <a:pPr>
                <a:defRPr/>
              </a:pPr>
              <a:t>‹#›</a:t>
            </a:fld>
            <a:endParaRPr 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7829590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D4B06336-9236-4362-80B9-9C92555F665B}"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25458202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49E80D47-B595-4E73-B598-83DFCBC1827D}"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500446113"/>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6C8FAC83-49C2-4708-BBE8-ACFC152B9F41}"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798298025"/>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60B76341-C418-4149-B139-BF7BF7F29EB8}"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82878569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48 h 1906"/>
                <a:gd name="T4" fmla="*/ 6425 w 5740"/>
                <a:gd name="T5" fmla="*/ 148 h 1906"/>
                <a:gd name="T6" fmla="*/ 64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ea typeface="MS PGothic" pitchFamily="34" charset="-128"/>
              </a:defRPr>
            </a:lvl1pPr>
          </a:lstStyle>
          <a:p>
            <a:pPr>
              <a:defRPr/>
            </a:pPr>
            <a:fld id="{816CFCEA-7611-4809-8CEB-44A68C3D63EF}" type="slidenum">
              <a:rPr lang="en-US"/>
              <a:pPr>
                <a:defRPr/>
              </a:pPr>
              <a:t>‹#›</a:t>
            </a:fld>
            <a:endParaRPr 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1390102853"/>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55AFCEB7-4828-4A9E-B80C-45FFE88878AA}"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209458499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89ED5B2A-B802-4E9E-B559-B4E98F5F55F7}"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83803691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6118D912-34AE-44D2-83D2-AF7252271A7D}"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279657409"/>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ea typeface="MS PGothic" pitchFamily="34" charset="-128"/>
              </a:defRPr>
            </a:lvl1pPr>
          </a:lstStyle>
          <a:p>
            <a:pPr>
              <a:defRPr/>
            </a:pPr>
            <a:fld id="{11CA6373-D031-45B4-A953-D4E934030AF6}" type="slidenum">
              <a:rPr lang="en-US"/>
              <a:pPr>
                <a:defRPr/>
              </a:pPr>
              <a:t>‹#›</a:t>
            </a:fld>
            <a:endParaRPr 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80352123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ea typeface="MS PGothic" pitchFamily="34" charset="-128"/>
              </a:defRPr>
            </a:lvl1pPr>
          </a:lstStyle>
          <a:p>
            <a:pPr>
              <a:defRPr/>
            </a:pPr>
            <a:fld id="{5E116A2E-6C41-4F13-9041-6BA700C7E41E}" type="slidenum">
              <a:rPr lang="en-US"/>
              <a:pPr>
                <a:defRPr/>
              </a:pPr>
              <a:t>‹#›</a:t>
            </a:fld>
            <a:endParaRPr 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34353316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ea typeface="MS PGothic" pitchFamily="34" charset="-128"/>
              </a:defRPr>
            </a:lvl1pPr>
          </a:lstStyle>
          <a:p>
            <a:pPr>
              <a:defRPr/>
            </a:pPr>
            <a:fld id="{673000BE-C00D-41A9-85C1-DB49C21B4E38}" type="slidenum">
              <a:rPr lang="en-US"/>
              <a:pPr>
                <a:defRPr/>
              </a:pPr>
              <a:t>‹#›</a:t>
            </a:fld>
            <a:endParaRPr 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60742759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35FE2920-9484-42AE-AB09-8066AB14D9DD}"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5609033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ABCCE033-1FC1-4AED-8F4E-5FC48811AF97}"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84899575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1AA0C7CF-E2DD-4522-90DA-9AC81A65E13E}"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54213125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B698BD3A-5BFA-4B86-9050-D4DA3BCE21EE}"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239879634"/>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48 h 1906"/>
                <a:gd name="T4" fmla="*/ 6425 w 5740"/>
                <a:gd name="T5" fmla="*/ 148 h 1906"/>
                <a:gd name="T6" fmla="*/ 64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ea typeface="MS PGothic" pitchFamily="34" charset="-128"/>
              </a:defRPr>
            </a:lvl1pPr>
          </a:lstStyle>
          <a:p>
            <a:pPr>
              <a:defRPr/>
            </a:pPr>
            <a:fld id="{38C01DC4-5DED-4C6E-AF99-FF8E022B4E90}" type="slidenum">
              <a:rPr lang="en-US"/>
              <a:pPr>
                <a:defRPr/>
              </a:pPr>
              <a:t>‹#›</a:t>
            </a:fld>
            <a:endParaRPr 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283467701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F1DC4B68-CA3A-415F-A2C5-5F1C471F1B66}"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270732366"/>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AF3F814F-7C5F-41CC-B1DA-0D60C3F3D770}"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678237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0A7E346E-D21C-4BF8-B35A-493DC54A3EC0}"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79474571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ea typeface="MS PGothic" pitchFamily="34" charset="-128"/>
              </a:defRPr>
            </a:lvl1pPr>
          </a:lstStyle>
          <a:p>
            <a:pPr>
              <a:defRPr/>
            </a:pPr>
            <a:fld id="{14169F52-2DCF-426F-A4AF-533F82BDB0FB}" type="slidenum">
              <a:rPr lang="en-US"/>
              <a:pPr>
                <a:defRPr/>
              </a:pPr>
              <a:t>‹#›</a:t>
            </a:fld>
            <a:endParaRPr 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45627205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ea typeface="MS PGothic" pitchFamily="34" charset="-128"/>
              </a:defRPr>
            </a:lvl1pPr>
          </a:lstStyle>
          <a:p>
            <a:pPr>
              <a:defRPr/>
            </a:pPr>
            <a:fld id="{633D328B-A410-4CD3-8D6C-945C9DF31419}" type="slidenum">
              <a:rPr lang="en-US"/>
              <a:pPr>
                <a:defRPr/>
              </a:pPr>
              <a:t>‹#›</a:t>
            </a:fld>
            <a:endParaRPr 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8481211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ea typeface="MS PGothic" pitchFamily="34" charset="-128"/>
              </a:defRPr>
            </a:lvl1pPr>
          </a:lstStyle>
          <a:p>
            <a:pPr>
              <a:defRPr/>
            </a:pPr>
            <a:fld id="{0960041D-BCA8-4F75-BB86-A00BB38ABDC1}" type="slidenum">
              <a:rPr lang="en-US"/>
              <a:pPr>
                <a:defRPr/>
              </a:pPr>
              <a:t>‹#›</a:t>
            </a:fld>
            <a:endParaRPr 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166214819"/>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5A1B3846-4067-4A9E-9C13-FD0B88ADAC44}"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08653696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ea typeface="MS PGothic" pitchFamily="34" charset="-128"/>
              </a:defRPr>
            </a:lvl1pPr>
          </a:lstStyle>
          <a:p>
            <a:pPr>
              <a:defRPr/>
            </a:pPr>
            <a:fld id="{E9A227C9-54BA-486E-A526-3660D4F84D0F}" type="slidenum">
              <a:rPr lang="en-US"/>
              <a:pPr>
                <a:defRPr/>
              </a:pPr>
              <a:t>‹#›</a:t>
            </a:fld>
            <a:endParaRPr 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843076812"/>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4F6CE651-7C07-4428-A511-1DE7240AFD0B}"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42273224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ea typeface="MS PGothic" pitchFamily="34" charset="-128"/>
              </a:defRPr>
            </a:lvl1pPr>
          </a:lstStyle>
          <a:p>
            <a:pPr>
              <a:defRPr/>
            </a:pPr>
            <a:fld id="{82CB4BFF-41EA-47AA-BA96-808782E56AC4}" type="slidenum">
              <a:rPr lang="en-US"/>
              <a:pPr>
                <a:defRPr/>
              </a:pPr>
              <a:t>‹#›</a:t>
            </a:fld>
            <a:endParaRPr 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62209580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248 h 1906"/>
                <a:gd name="T4" fmla="*/ 5848 w 5740"/>
                <a:gd name="T5" fmla="*/ 1248 h 1906"/>
                <a:gd name="T6" fmla="*/ 584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lvl1pPr>
          </a:lstStyle>
          <a:p>
            <a:pPr>
              <a:defRPr/>
            </a:pPr>
            <a:fld id="{45F08391-142B-43AD-B36C-5E535A2CC147}" type="slidenum">
              <a:rPr lang="en-US"/>
              <a:pPr>
                <a:defRPr/>
              </a:pPr>
              <a:t>‹#›</a:t>
            </a:fld>
            <a:endParaRPr lang="en-US"/>
          </a:p>
        </p:txBody>
      </p:sp>
      <p:sp>
        <p:nvSpPr>
          <p:cNvPr id="16" name="Rectangle 2"/>
          <p:cNvSpPr>
            <a:spLocks noGrp="1" noChangeArrowheads="1"/>
          </p:cNvSpPr>
          <p:nvPr>
            <p:ph type="dt" sz="half" idx="12"/>
          </p:nvPr>
        </p:nvSpPr>
        <p:spPr>
          <a:xfrm>
            <a:off x="457200" y="6553200"/>
            <a:ext cx="2133600" cy="304800"/>
          </a:xfrm>
        </p:spPr>
        <p:txBody>
          <a:bodyPr/>
          <a:lstStyle>
            <a:lvl1pPr>
              <a:defRPr/>
            </a:lvl1pPr>
          </a:lstStyle>
          <a:p>
            <a:pPr>
              <a:defRPr/>
            </a:pPr>
            <a:endParaRPr lang="en-US"/>
          </a:p>
        </p:txBody>
      </p:sp>
    </p:spTree>
    <p:extLst>
      <p:ext uri="{BB962C8B-B14F-4D97-AF65-F5344CB8AC3E}">
        <p14:creationId xmlns:p14="http://schemas.microsoft.com/office/powerpoint/2010/main" val="266395461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AD266950-4E68-452A-B6A7-C0B4270CDD81}"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www.c-suiteanalytics.com</a:t>
            </a:r>
          </a:p>
        </p:txBody>
      </p:sp>
    </p:spTree>
    <p:extLst>
      <p:ext uri="{BB962C8B-B14F-4D97-AF65-F5344CB8AC3E}">
        <p14:creationId xmlns:p14="http://schemas.microsoft.com/office/powerpoint/2010/main" val="69154437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7C20AB40-DB43-43B0-A769-1356D0E69272}" type="slidenum">
              <a:rPr lang="en-US"/>
              <a:pPr>
                <a:defRPr/>
              </a:pPr>
              <a:t>‹#›</a:t>
            </a:fld>
            <a:endParaRPr lang="en-US"/>
          </a:p>
        </p:txBody>
      </p:sp>
      <p:sp>
        <p:nvSpPr>
          <p:cNvPr id="6" name="Rectangle 14"/>
          <p:cNvSpPr>
            <a:spLocks noGrp="1" noChangeArrowheads="1"/>
          </p:cNvSpPr>
          <p:nvPr>
            <p:ph type="ftr" sz="quarter" idx="12"/>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51135724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575C8580-29DB-4F8D-A2C5-D49A506963C9}" type="slidenum">
              <a:rPr lang="en-US"/>
              <a:pPr>
                <a:defRPr/>
              </a:pPr>
              <a:t>‹#›</a:t>
            </a:fld>
            <a:endParaRPr lang="en-US"/>
          </a:p>
        </p:txBody>
      </p:sp>
      <p:sp>
        <p:nvSpPr>
          <p:cNvPr id="7" name="Rectangle 14"/>
          <p:cNvSpPr>
            <a:spLocks noGrp="1" noChangeArrowheads="1"/>
          </p:cNvSpPr>
          <p:nvPr>
            <p:ph type="ftr" sz="quarter" idx="12"/>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1098391999"/>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E6F97E8B-6BE3-4F08-8D6D-7E0E11D91C52}" type="slidenum">
              <a:rPr lang="en-US"/>
              <a:pPr>
                <a:defRPr/>
              </a:pPr>
              <a:t>‹#›</a:t>
            </a:fld>
            <a:endParaRPr lang="en-US"/>
          </a:p>
        </p:txBody>
      </p:sp>
      <p:sp>
        <p:nvSpPr>
          <p:cNvPr id="9" name="Rectangle 14"/>
          <p:cNvSpPr>
            <a:spLocks noGrp="1" noChangeArrowheads="1"/>
          </p:cNvSpPr>
          <p:nvPr>
            <p:ph type="ftr" sz="quarter" idx="12"/>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132287740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F60ACF7E-9278-4F73-916A-CBB6FB50AD82}" type="slidenum">
              <a:rPr lang="en-US"/>
              <a:pPr>
                <a:defRPr/>
              </a:pPr>
              <a:t>‹#›</a:t>
            </a:fld>
            <a:endParaRPr lang="en-US"/>
          </a:p>
        </p:txBody>
      </p:sp>
      <p:sp>
        <p:nvSpPr>
          <p:cNvPr id="5" name="Rectangle 14"/>
          <p:cNvSpPr>
            <a:spLocks noGrp="1" noChangeArrowheads="1"/>
          </p:cNvSpPr>
          <p:nvPr>
            <p:ph type="ftr" sz="quarter" idx="12"/>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1261688968"/>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3" name="Rectangle 3"/>
          <p:cNvSpPr>
            <a:spLocks noGrp="1" noChangeArrowheads="1"/>
          </p:cNvSpPr>
          <p:nvPr>
            <p:ph type="sldNum" sz="quarter" idx="11"/>
          </p:nvPr>
        </p:nvSpPr>
        <p:spPr/>
        <p:txBody>
          <a:bodyPr/>
          <a:lstStyle>
            <a:lvl1pPr>
              <a:defRPr/>
            </a:lvl1pPr>
          </a:lstStyle>
          <a:p>
            <a:pPr>
              <a:defRPr/>
            </a:pPr>
            <a:fld id="{7AAEBD66-1903-4D87-A77B-5E43FC1114CF}" type="slidenum">
              <a:rPr lang="en-US"/>
              <a:pPr>
                <a:defRPr/>
              </a:pPr>
              <a:t>‹#›</a:t>
            </a:fld>
            <a:endParaRPr lang="en-US"/>
          </a:p>
        </p:txBody>
      </p:sp>
      <p:sp>
        <p:nvSpPr>
          <p:cNvPr id="4" name="Rectangle 14"/>
          <p:cNvSpPr>
            <a:spLocks noGrp="1" noChangeArrowheads="1"/>
          </p:cNvSpPr>
          <p:nvPr>
            <p:ph type="ftr" sz="quarter" idx="12"/>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371896943"/>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9674136F-4A7D-41AC-ACDF-390DFD4E73EE}" type="slidenum">
              <a:rPr lang="en-US"/>
              <a:pPr>
                <a:defRPr/>
              </a:pPr>
              <a:t>‹#›</a:t>
            </a:fld>
            <a:endParaRPr lang="en-US"/>
          </a:p>
        </p:txBody>
      </p:sp>
      <p:sp>
        <p:nvSpPr>
          <p:cNvPr id="7" name="Rectangle 14"/>
          <p:cNvSpPr>
            <a:spLocks noGrp="1" noChangeArrowheads="1"/>
          </p:cNvSpPr>
          <p:nvPr>
            <p:ph type="ftr" sz="quarter" idx="12"/>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204739282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20FADC4E-CE72-4728-898F-DAE0339F0C11}" type="slidenum">
              <a:rPr lang="en-US"/>
              <a:pPr>
                <a:defRPr/>
              </a:pPr>
              <a:t>‹#›</a:t>
            </a:fld>
            <a:endParaRPr lang="en-US"/>
          </a:p>
        </p:txBody>
      </p:sp>
      <p:sp>
        <p:nvSpPr>
          <p:cNvPr id="7" name="Rectangle 14"/>
          <p:cNvSpPr>
            <a:spLocks noGrp="1" noChangeArrowheads="1"/>
          </p:cNvSpPr>
          <p:nvPr>
            <p:ph type="ftr" sz="quarter" idx="12"/>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2123065382"/>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867CD67B-2037-44A6-874C-EAB2D0C9C386}" type="slidenum">
              <a:rPr lang="en-US"/>
              <a:pPr>
                <a:defRPr/>
              </a:pPr>
              <a:t>‹#›</a:t>
            </a:fld>
            <a:endParaRPr lang="en-US"/>
          </a:p>
        </p:txBody>
      </p:sp>
      <p:sp>
        <p:nvSpPr>
          <p:cNvPr id="6" name="Rectangle 14"/>
          <p:cNvSpPr>
            <a:spLocks noGrp="1" noChangeArrowheads="1"/>
          </p:cNvSpPr>
          <p:nvPr>
            <p:ph type="ftr" sz="quarter" idx="12"/>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390898453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AC1A8A62-4BD2-4BB8-B24A-3C212E0A9061}" type="slidenum">
              <a:rPr lang="en-US"/>
              <a:pPr>
                <a:defRPr/>
              </a:pPr>
              <a:t>‹#›</a:t>
            </a:fld>
            <a:endParaRPr lang="en-US"/>
          </a:p>
        </p:txBody>
      </p:sp>
      <p:sp>
        <p:nvSpPr>
          <p:cNvPr id="6" name="Rectangle 14"/>
          <p:cNvSpPr>
            <a:spLocks noGrp="1" noChangeArrowheads="1"/>
          </p:cNvSpPr>
          <p:nvPr>
            <p:ph type="ftr" sz="quarter" idx="12"/>
          </p:nvPr>
        </p:nvSpPr>
        <p:spPr/>
        <p:txBody>
          <a:bodyPr/>
          <a:lstStyle>
            <a:lvl1pPr>
              <a:defRPr>
                <a:latin typeface="Arial" charset="0"/>
                <a:ea typeface="ＭＳ Ｐゴシック" charset="0"/>
              </a:defRPr>
            </a:lvl1pPr>
          </a:lstStyle>
          <a:p>
            <a:pPr>
              <a:defRPr/>
            </a:pPr>
            <a:r>
              <a:rPr lang="en-US"/>
              <a:t>www.c-</a:t>
            </a:r>
            <a:r>
              <a:rPr lang="en-US" smtClean="0"/>
              <a:t>suiteanalytics.com</a:t>
            </a:r>
            <a:endParaRPr lang="en-US"/>
          </a:p>
        </p:txBody>
      </p:sp>
    </p:spTree>
    <p:extLst>
      <p:ext uri="{BB962C8B-B14F-4D97-AF65-F5344CB8AC3E}">
        <p14:creationId xmlns:p14="http://schemas.microsoft.com/office/powerpoint/2010/main" val="1169691323"/>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5240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98 h 1906"/>
                <a:gd name="T4" fmla="*/ 6345 w 5740"/>
                <a:gd name="T5" fmla="*/ 198 h 1906"/>
                <a:gd name="T6" fmla="*/ 634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pic>
        <p:nvPicPr>
          <p:cNvPr id="1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4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ftr" sz="quarter" idx="10"/>
          </p:nvPr>
        </p:nvSpPr>
        <p:spPr>
          <a:xfrm>
            <a:off x="3124200" y="6251575"/>
            <a:ext cx="2895600" cy="476250"/>
          </a:xfrm>
        </p:spPr>
        <p:txBody>
          <a:bodyPr/>
          <a:lstStyle>
            <a:lvl1pPr algn="ctr">
              <a:defRPr/>
            </a:lvl1pPr>
          </a:lstStyle>
          <a:p>
            <a:pPr>
              <a:defRPr/>
            </a:pPr>
            <a:r>
              <a:rPr lang="en-US"/>
              <a:t>www.c-suiteanalytics.com</a:t>
            </a:r>
          </a:p>
        </p:txBody>
      </p:sp>
      <p:sp>
        <p:nvSpPr>
          <p:cNvPr id="15" name="Rectangle 15"/>
          <p:cNvSpPr>
            <a:spLocks noGrp="1" noChangeArrowheads="1"/>
          </p:cNvSpPr>
          <p:nvPr>
            <p:ph type="sldNum" sz="quarter" idx="11"/>
          </p:nvPr>
        </p:nvSpPr>
        <p:spPr>
          <a:xfrm>
            <a:off x="6553200" y="6254750"/>
            <a:ext cx="2133600" cy="476250"/>
          </a:xfrm>
        </p:spPr>
        <p:txBody>
          <a:bodyPr/>
          <a:lstStyle>
            <a:lvl1pPr>
              <a:defRPr/>
            </a:lvl1pPr>
          </a:lstStyle>
          <a:p>
            <a:pPr>
              <a:defRPr/>
            </a:pPr>
            <a:fld id="{D2D14170-B2E0-469C-B105-D908EF3409D2}" type="slidenum">
              <a:rPr lang="en-US" altLang="en-US"/>
              <a:pPr>
                <a:defRPr/>
              </a:pPr>
              <a:t>‹#›</a:t>
            </a:fld>
            <a:endParaRPr lang="en-US" altLang="en-US"/>
          </a:p>
        </p:txBody>
      </p:sp>
      <p:sp>
        <p:nvSpPr>
          <p:cNvPr id="16" name="Rectangle 2"/>
          <p:cNvSpPr>
            <a:spLocks noGrp="1" noChangeArrowheads="1"/>
          </p:cNvSpPr>
          <p:nvPr>
            <p:ph type="dt" sz="half" idx="12"/>
          </p:nvPr>
        </p:nvSpPr>
        <p:spPr>
          <a:xfrm>
            <a:off x="457200" y="6553200"/>
            <a:ext cx="2133600" cy="3048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Tree>
    <p:extLst>
      <p:ext uri="{BB962C8B-B14F-4D97-AF65-F5344CB8AC3E}">
        <p14:creationId xmlns:p14="http://schemas.microsoft.com/office/powerpoint/2010/main" val="344725809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Garamond" charset="0"/>
                <a:ea typeface="MS PGothic" charset="0"/>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EF21C02D-E1DC-4DA4-8346-80CE87E24748}"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vl1pPr>
          </a:lstStyle>
          <a:p>
            <a:pPr>
              <a:defRPr/>
            </a:pPr>
            <a:r>
              <a:rPr lang="en-US"/>
              <a:t>www.c-suiteanalytics.com</a:t>
            </a:r>
          </a:p>
        </p:txBody>
      </p:sp>
    </p:spTree>
    <p:extLst>
      <p:ext uri="{BB962C8B-B14F-4D97-AF65-F5344CB8AC3E}">
        <p14:creationId xmlns:p14="http://schemas.microsoft.com/office/powerpoint/2010/main" val="2307259779"/>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47813DCA-5E32-462D-A694-FA178811C100}"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411480719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21806F61-94A6-47DE-9999-8C0EFDB8AA85}"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9521264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B6F4C419-A1A0-471C-8B67-684E689E9179}" type="slidenum">
              <a:rPr lang="en-US" altLang="en-US"/>
              <a:pPr>
                <a:defRPr/>
              </a:pPr>
              <a:t>‹#›</a:t>
            </a:fld>
            <a:endParaRPr lang="en-US" altLang="en-US"/>
          </a:p>
        </p:txBody>
      </p:sp>
      <p:sp>
        <p:nvSpPr>
          <p:cNvPr id="9"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762934527"/>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E975F600-2717-4990-B3AF-60D1CEA8F933}" type="slidenum">
              <a:rPr lang="en-US" altLang="en-US"/>
              <a:pPr>
                <a:defRPr/>
              </a:pPr>
              <a:t>‹#›</a:t>
            </a:fld>
            <a:endParaRPr lang="en-US" altLang="en-US"/>
          </a:p>
        </p:txBody>
      </p:sp>
      <p:sp>
        <p:nvSpPr>
          <p:cNvPr id="5"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30571363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3" name="Rectangle 3"/>
          <p:cNvSpPr>
            <a:spLocks noGrp="1" noChangeArrowheads="1"/>
          </p:cNvSpPr>
          <p:nvPr>
            <p:ph type="sldNum" sz="quarter" idx="11"/>
          </p:nvPr>
        </p:nvSpPr>
        <p:spPr/>
        <p:txBody>
          <a:bodyPr/>
          <a:lstStyle>
            <a:lvl1pPr>
              <a:defRPr/>
            </a:lvl1pPr>
          </a:lstStyle>
          <a:p>
            <a:pPr>
              <a:defRPr/>
            </a:pPr>
            <a:fld id="{111A9BEA-E085-4421-85F2-50DF3EF3287E}" type="slidenum">
              <a:rPr lang="en-US" altLang="en-US"/>
              <a:pPr>
                <a:defRPr/>
              </a:pPr>
              <a:t>‹#›</a:t>
            </a:fld>
            <a:endParaRPr lang="en-US" altLang="en-US"/>
          </a:p>
        </p:txBody>
      </p:sp>
      <p:sp>
        <p:nvSpPr>
          <p:cNvPr id="4"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818458384"/>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C4D2876A-098B-478B-A646-797C12AD1415}"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81098979"/>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CDCABBF2-608D-4E7A-AD0F-6C8300B082C1}"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1664189928"/>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C0B8CA4B-6411-4F3F-8B04-89478B022B27}"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205099689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457200" y="6248400"/>
            <a:ext cx="2133600" cy="609600"/>
          </a:xfrm>
          <a:prstGeom prst="rect">
            <a:avLst/>
          </a:prstGeom>
        </p:spPr>
        <p:txBody>
          <a:bodyPr/>
          <a:lstStyle>
            <a:lvl1pPr>
              <a:defRPr>
                <a:solidFill>
                  <a:srgbClr val="333399"/>
                </a:solidFill>
                <a:latin typeface="Arial" pitchFamily="34" charset="0"/>
                <a:ea typeface="MS PGothic" pitchFamily="34" charset="-128"/>
                <a:cs typeface="MS PGothic" charset="0"/>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6C53938A-B25D-45CB-BCB5-5A2729E9B1AA}"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lgn="ctr">
              <a:defRPr>
                <a:latin typeface="Arial" charset="0"/>
                <a:ea typeface="ＭＳ Ｐゴシック" charset="0"/>
              </a:defRPr>
            </a:lvl1pPr>
          </a:lstStyle>
          <a:p>
            <a:pPr>
              <a:defRPr/>
            </a:pPr>
            <a:r>
              <a:rPr lang="en-US"/>
              <a:t>www.c-suiteanalytics.com</a:t>
            </a:r>
          </a:p>
        </p:txBody>
      </p:sp>
    </p:spTree>
    <p:extLst>
      <p:ext uri="{BB962C8B-B14F-4D97-AF65-F5344CB8AC3E}">
        <p14:creationId xmlns:p14="http://schemas.microsoft.com/office/powerpoint/2010/main" val="3268826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1.pn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1.pn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image" Target="../media/image1.png"/><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image" Target="../media/image1.png"/><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image" Target="../media/image1.png"/><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13" Type="http://schemas.openxmlformats.org/officeDocument/2006/relationships/image" Target="../media/image1.png"/><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image" Target="../media/image1.png"/><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image" Target="../media/image1.png"/><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13" Type="http://schemas.openxmlformats.org/officeDocument/2006/relationships/image" Target="../media/image1.png"/><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13" Type="http://schemas.openxmlformats.org/officeDocument/2006/relationships/image" Target="../media/image1.png"/><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13" Type="http://schemas.openxmlformats.org/officeDocument/2006/relationships/image" Target="../media/image1.png"/><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44196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fld id="{84E81F8C-4F26-4C46-AED8-07C4B2FA2BEC}" type="slidenum">
              <a:rPr lang="en-US" altLang="en-US"/>
              <a:pPr>
                <a:defRPr/>
              </a:pPr>
              <a:t>‹#›</a:t>
            </a:fld>
            <a:endParaRPr lang="en-US" altLang="en-US"/>
          </a:p>
        </p:txBody>
      </p:sp>
      <p:grpSp>
        <p:nvGrpSpPr>
          <p:cNvPr id="1027" name="Group 4"/>
          <p:cNvGrpSpPr>
            <a:grpSpLocks/>
          </p:cNvGrpSpPr>
          <p:nvPr/>
        </p:nvGrpSpPr>
        <p:grpSpPr bwMode="auto">
          <a:xfrm>
            <a:off x="0" y="0"/>
            <a:ext cx="9140825" cy="6019800"/>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latin typeface="Garamond" charset="0"/>
                  <a:ea typeface="ＭＳ Ｐゴシック" charset="0"/>
                </a:endParaRPr>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latin typeface="Garamond" charset="0"/>
                <a:ea typeface="ＭＳ Ｐゴシック" charset="0"/>
              </a:endParaRPr>
            </a:p>
          </p:txBody>
        </p:sp>
        <p:sp>
          <p:nvSpPr>
            <p:cNvPr id="1034" name="Freeform 12"/>
            <p:cNvSpPr>
              <a:spLocks/>
            </p:cNvSpPr>
            <p:nvPr/>
          </p:nvSpPr>
          <p:spPr bwMode="hidden">
            <a:xfrm>
              <a:off x="0" y="0"/>
              <a:ext cx="5758" cy="1776"/>
            </a:xfrm>
            <a:custGeom>
              <a:avLst/>
              <a:gdLst>
                <a:gd name="T0" fmla="*/ 0 w 5740"/>
                <a:gd name="T1" fmla="*/ 0 h 1906"/>
                <a:gd name="T2" fmla="*/ 0 w 5740"/>
                <a:gd name="T3" fmla="*/ 63 h 1906"/>
                <a:gd name="T4" fmla="*/ 6671 w 5740"/>
                <a:gd name="T5" fmla="*/ 63 h 1906"/>
                <a:gd name="T6" fmla="*/ 667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1524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latin typeface="Arial" pitchFamily="34" charset="0"/>
                <a:ea typeface="MS PGothic" pitchFamily="34" charset="-128"/>
                <a:cs typeface="+mn-cs"/>
              </a:defRPr>
            </a:lvl1pPr>
          </a:lstStyle>
          <a:p>
            <a:pPr>
              <a:defRPr/>
            </a:pPr>
            <a:r>
              <a:rPr lang="en-US"/>
              <a:t>www.c-suiteanalytics.com</a:t>
            </a:r>
          </a:p>
        </p:txBody>
      </p:sp>
      <p:sp>
        <p:nvSpPr>
          <p:cNvPr id="1030"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031"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778" r:id="rId1"/>
    <p:sldLayoutId id="2147489779" r:id="rId2"/>
    <p:sldLayoutId id="2147489780" r:id="rId3"/>
    <p:sldLayoutId id="2147489781" r:id="rId4"/>
    <p:sldLayoutId id="2147489782" r:id="rId5"/>
    <p:sldLayoutId id="2147489783" r:id="rId6"/>
    <p:sldLayoutId id="2147489784" r:id="rId7"/>
    <p:sldLayoutId id="2147489785" r:id="rId8"/>
    <p:sldLayoutId id="2147489786" r:id="rId9"/>
    <p:sldLayoutId id="2147489787" r:id="rId10"/>
    <p:sldLayoutId id="2147489788"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ea typeface="MS PGothic" pitchFamily="34" charset="-128"/>
                <a:cs typeface="+mn-cs"/>
              </a:defRPr>
            </a:lvl1pPr>
          </a:lstStyle>
          <a:p>
            <a:pPr>
              <a:defRPr/>
            </a:pPr>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D57CB56D-E5A3-4F21-AACA-41432A3AEC49}" type="slidenum">
              <a:rPr lang="en-US" altLang="en-US"/>
              <a:pPr>
                <a:defRPr/>
              </a:pPr>
              <a:t>‹#›</a:t>
            </a:fld>
            <a:endParaRPr lang="en-US" altLang="en-US"/>
          </a:p>
        </p:txBody>
      </p:sp>
      <p:grpSp>
        <p:nvGrpSpPr>
          <p:cNvPr id="2052" name="Group 4"/>
          <p:cNvGrpSpPr>
            <a:grpSpLocks/>
          </p:cNvGrpSpPr>
          <p:nvPr/>
        </p:nvGrpSpPr>
        <p:grpSpPr bwMode="auto">
          <a:xfrm>
            <a:off x="0" y="0"/>
            <a:ext cx="9140825" cy="6850063"/>
            <a:chOff x="0" y="0"/>
            <a:chExt cx="5758" cy="4315"/>
          </a:xfrm>
        </p:grpSpPr>
        <p:grpSp>
          <p:nvGrpSpPr>
            <p:cNvPr id="2057"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latin typeface="Garamond" charset="0"/>
                  <a:ea typeface="ＭＳ Ｐゴシック" charset="0"/>
                </a:endParaRPr>
              </a:p>
            </p:txBody>
          </p:sp>
          <p:sp>
            <p:nvSpPr>
              <p:cNvPr id="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latin typeface="Garamond" charset="0"/>
                  <a:ea typeface="ＭＳ Ｐゴシック" charset="0"/>
                </a:endParaRPr>
              </a:p>
            </p:txBody>
          </p:sp>
          <p:sp>
            <p:nvSpPr>
              <p:cNvPr id="2063"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latin typeface="Garamond" charset="0"/>
                <a:ea typeface="ＭＳ Ｐゴシック" charset="0"/>
              </a:endParaRPr>
            </a:p>
          </p:txBody>
        </p:sp>
        <p:sp>
          <p:nvSpPr>
            <p:cNvPr id="2059" name="Freeform 12"/>
            <p:cNvSpPr>
              <a:spLocks/>
            </p:cNvSpPr>
            <p:nvPr/>
          </p:nvSpPr>
          <p:spPr bwMode="hidden">
            <a:xfrm>
              <a:off x="0" y="0"/>
              <a:ext cx="5758" cy="1776"/>
            </a:xfrm>
            <a:custGeom>
              <a:avLst/>
              <a:gdLst>
                <a:gd name="T0" fmla="*/ 0 w 5740"/>
                <a:gd name="T1" fmla="*/ 0 h 1906"/>
                <a:gd name="T2" fmla="*/ 0 w 5740"/>
                <a:gd name="T3" fmla="*/ 63 h 1906"/>
                <a:gd name="T4" fmla="*/ 6671 w 5740"/>
                <a:gd name="T5" fmla="*/ 63 h 1906"/>
                <a:gd name="T6" fmla="*/ 667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ea typeface="ＭＳ Ｐゴシック" charset="0"/>
                <a:cs typeface="+mn-cs"/>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056"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789" r:id="rId1"/>
    <p:sldLayoutId id="2147489717" r:id="rId2"/>
    <p:sldLayoutId id="2147489718" r:id="rId3"/>
    <p:sldLayoutId id="2147489719" r:id="rId4"/>
    <p:sldLayoutId id="2147489720" r:id="rId5"/>
    <p:sldLayoutId id="2147489721" r:id="rId6"/>
    <p:sldLayoutId id="2147489722" r:id="rId7"/>
    <p:sldLayoutId id="2147489723" r:id="rId8"/>
    <p:sldLayoutId id="2147489724" r:id="rId9"/>
    <p:sldLayoutId id="2147489725" r:id="rId10"/>
    <p:sldLayoutId id="2147489726"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ea typeface="MS PGothic" pitchFamily="34" charset="-128"/>
                <a:cs typeface="+mn-cs"/>
              </a:defRPr>
            </a:lvl1pPr>
          </a:lstStyle>
          <a:p>
            <a:pPr>
              <a:defRPr/>
            </a:pPr>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6D643D98-BD6A-4739-B6B7-CBBB5212162E}" type="slidenum">
              <a:rPr lang="en-US"/>
              <a:pPr>
                <a:defRPr/>
              </a:pPr>
              <a:t>‹#›</a:t>
            </a:fld>
            <a:endParaRPr lang="en-US"/>
          </a:p>
        </p:txBody>
      </p:sp>
      <p:grpSp>
        <p:nvGrpSpPr>
          <p:cNvPr id="3076" name="Group 4"/>
          <p:cNvGrpSpPr>
            <a:grpSpLocks/>
          </p:cNvGrpSpPr>
          <p:nvPr/>
        </p:nvGrpSpPr>
        <p:grpSpPr bwMode="auto">
          <a:xfrm>
            <a:off x="0" y="0"/>
            <a:ext cx="9140825" cy="6850063"/>
            <a:chOff x="0" y="0"/>
            <a:chExt cx="5758" cy="4315"/>
          </a:xfrm>
        </p:grpSpPr>
        <p:grpSp>
          <p:nvGrpSpPr>
            <p:cNvPr id="3081"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3087"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3083" name="Freeform 12"/>
            <p:cNvSpPr>
              <a:spLocks/>
            </p:cNvSpPr>
            <p:nvPr/>
          </p:nvSpPr>
          <p:spPr bwMode="hidden">
            <a:xfrm>
              <a:off x="0" y="0"/>
              <a:ext cx="5758" cy="1776"/>
            </a:xfrm>
            <a:custGeom>
              <a:avLst/>
              <a:gdLst>
                <a:gd name="T0" fmla="*/ 0 w 5740"/>
                <a:gd name="T1" fmla="*/ 0 h 1906"/>
                <a:gd name="T2" fmla="*/ 0 w 5740"/>
                <a:gd name="T3" fmla="*/ 12 h 1906"/>
                <a:gd name="T4" fmla="*/ 7190 w 5740"/>
                <a:gd name="T5" fmla="*/ 12 h 1906"/>
                <a:gd name="T6" fmla="*/ 719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ＭＳ Ｐゴシック" charset="0"/>
                <a:cs typeface="+mn-cs"/>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080"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790" r:id="rId1"/>
    <p:sldLayoutId id="2147489727" r:id="rId2"/>
    <p:sldLayoutId id="2147489728" r:id="rId3"/>
    <p:sldLayoutId id="2147489729" r:id="rId4"/>
    <p:sldLayoutId id="2147489730" r:id="rId5"/>
    <p:sldLayoutId id="2147489731" r:id="rId6"/>
    <p:sldLayoutId id="2147489732" r:id="rId7"/>
    <p:sldLayoutId id="2147489733" r:id="rId8"/>
    <p:sldLayoutId id="2147489734" r:id="rId9"/>
    <p:sldLayoutId id="2147489735" r:id="rId10"/>
    <p:sldLayoutId id="2147489736"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44196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ABD78CAD-E86D-45EC-8756-68F23021038D}" type="slidenum">
              <a:rPr lang="en-US"/>
              <a:pPr>
                <a:defRPr/>
              </a:pPr>
              <a:t>‹#›</a:t>
            </a:fld>
            <a:endParaRPr lang="en-US"/>
          </a:p>
        </p:txBody>
      </p:sp>
      <p:grpSp>
        <p:nvGrpSpPr>
          <p:cNvPr id="4099" name="Group 4"/>
          <p:cNvGrpSpPr>
            <a:grpSpLocks/>
          </p:cNvGrpSpPr>
          <p:nvPr/>
        </p:nvGrpSpPr>
        <p:grpSpPr bwMode="auto">
          <a:xfrm>
            <a:off x="0" y="0"/>
            <a:ext cx="9140825" cy="6019800"/>
            <a:chOff x="0" y="0"/>
            <a:chExt cx="5758" cy="4315"/>
          </a:xfrm>
        </p:grpSpPr>
        <p:grpSp>
          <p:nvGrpSpPr>
            <p:cNvPr id="4104"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4110"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4106" name="Freeform 12"/>
            <p:cNvSpPr>
              <a:spLocks/>
            </p:cNvSpPr>
            <p:nvPr/>
          </p:nvSpPr>
          <p:spPr bwMode="hidden">
            <a:xfrm>
              <a:off x="0" y="0"/>
              <a:ext cx="5758" cy="1776"/>
            </a:xfrm>
            <a:custGeom>
              <a:avLst/>
              <a:gdLst>
                <a:gd name="T0" fmla="*/ 0 w 5740"/>
                <a:gd name="T1" fmla="*/ 0 h 1906"/>
                <a:gd name="T2" fmla="*/ 0 w 5740"/>
                <a:gd name="T3" fmla="*/ 12 h 1906"/>
                <a:gd name="T4" fmla="*/ 7190 w 5740"/>
                <a:gd name="T5" fmla="*/ 12 h 1906"/>
                <a:gd name="T6" fmla="*/ 719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1524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4102"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4103"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791" r:id="rId1"/>
    <p:sldLayoutId id="2147489792" r:id="rId2"/>
    <p:sldLayoutId id="2147489793" r:id="rId3"/>
    <p:sldLayoutId id="2147489794" r:id="rId4"/>
    <p:sldLayoutId id="2147489795" r:id="rId5"/>
    <p:sldLayoutId id="2147489796" r:id="rId6"/>
    <p:sldLayoutId id="2147489797" r:id="rId7"/>
    <p:sldLayoutId id="2147489798" r:id="rId8"/>
    <p:sldLayoutId id="2147489799" r:id="rId9"/>
    <p:sldLayoutId id="2147489800" r:id="rId10"/>
    <p:sldLayoutId id="2147489801"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ea typeface="MS PGothic" pitchFamily="34" charset="-128"/>
                <a:cs typeface="+mn-cs"/>
              </a:defRPr>
            </a:lvl1pPr>
          </a:lstStyle>
          <a:p>
            <a:pPr>
              <a:defRPr/>
            </a:pPr>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E261EEB9-15EB-4F9A-8BBC-4795C7AD5E8A}" type="slidenum">
              <a:rPr lang="en-US" altLang="en-US"/>
              <a:pPr>
                <a:defRPr/>
              </a:pPr>
              <a:t>‹#›</a:t>
            </a:fld>
            <a:endParaRPr lang="en-US" altLang="en-US"/>
          </a:p>
        </p:txBody>
      </p:sp>
      <p:grpSp>
        <p:nvGrpSpPr>
          <p:cNvPr id="5124" name="Group 4"/>
          <p:cNvGrpSpPr>
            <a:grpSpLocks/>
          </p:cNvGrpSpPr>
          <p:nvPr/>
        </p:nvGrpSpPr>
        <p:grpSpPr bwMode="auto">
          <a:xfrm>
            <a:off x="0" y="0"/>
            <a:ext cx="9140825" cy="6850063"/>
            <a:chOff x="0" y="0"/>
            <a:chExt cx="5758" cy="4315"/>
          </a:xfrm>
        </p:grpSpPr>
        <p:grpSp>
          <p:nvGrpSpPr>
            <p:cNvPr id="5129"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5135"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5131" name="Freeform 12"/>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ＭＳ Ｐゴシック" charset="0"/>
                <a:cs typeface="+mn-cs"/>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128"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802" r:id="rId1"/>
    <p:sldLayoutId id="2147489737" r:id="rId2"/>
    <p:sldLayoutId id="2147489738" r:id="rId3"/>
    <p:sldLayoutId id="2147489739" r:id="rId4"/>
    <p:sldLayoutId id="2147489740" r:id="rId5"/>
    <p:sldLayoutId id="2147489741" r:id="rId6"/>
    <p:sldLayoutId id="2147489742" r:id="rId7"/>
    <p:sldLayoutId id="2147489743" r:id="rId8"/>
    <p:sldLayoutId id="2147489744" r:id="rId9"/>
    <p:sldLayoutId id="2147489745" r:id="rId10"/>
    <p:sldLayoutId id="2147489746"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ea typeface="MS PGothic" pitchFamily="34" charset="-128"/>
                <a:cs typeface="+mn-cs"/>
              </a:defRPr>
            </a:lvl1pPr>
          </a:lstStyle>
          <a:p>
            <a:pPr>
              <a:defRPr/>
            </a:pPr>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11F0CAF3-20E1-46FA-83ED-FE69752988D0}" type="slidenum">
              <a:rPr lang="en-US" altLang="en-US"/>
              <a:pPr>
                <a:defRPr/>
              </a:pPr>
              <a:t>‹#›</a:t>
            </a:fld>
            <a:endParaRPr lang="en-US" altLang="en-US"/>
          </a:p>
        </p:txBody>
      </p:sp>
      <p:grpSp>
        <p:nvGrpSpPr>
          <p:cNvPr id="6148" name="Group 4"/>
          <p:cNvGrpSpPr>
            <a:grpSpLocks/>
          </p:cNvGrpSpPr>
          <p:nvPr/>
        </p:nvGrpSpPr>
        <p:grpSpPr bwMode="auto">
          <a:xfrm>
            <a:off x="0" y="0"/>
            <a:ext cx="9140825" cy="6850063"/>
            <a:chOff x="0" y="0"/>
            <a:chExt cx="5758" cy="4315"/>
          </a:xfrm>
        </p:grpSpPr>
        <p:grpSp>
          <p:nvGrpSpPr>
            <p:cNvPr id="6153"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6159"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6155" name="Freeform 12"/>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ＭＳ Ｐゴシック" charset="0"/>
                <a:cs typeface="+mn-cs"/>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152"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803" r:id="rId1"/>
    <p:sldLayoutId id="2147489747" r:id="rId2"/>
    <p:sldLayoutId id="2147489748" r:id="rId3"/>
    <p:sldLayoutId id="2147489749" r:id="rId4"/>
    <p:sldLayoutId id="2147489750" r:id="rId5"/>
    <p:sldLayoutId id="2147489751" r:id="rId6"/>
    <p:sldLayoutId id="2147489752" r:id="rId7"/>
    <p:sldLayoutId id="2147489753" r:id="rId8"/>
    <p:sldLayoutId id="2147489754" r:id="rId9"/>
    <p:sldLayoutId id="2147489755" r:id="rId10"/>
    <p:sldLayoutId id="2147489756"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44196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17C12C6C-2F63-4FF7-822F-E66505FD3DE1}" type="slidenum">
              <a:rPr lang="en-US" altLang="en-US"/>
              <a:pPr>
                <a:defRPr/>
              </a:pPr>
              <a:t>‹#›</a:t>
            </a:fld>
            <a:endParaRPr lang="en-US" altLang="en-US"/>
          </a:p>
        </p:txBody>
      </p:sp>
      <p:grpSp>
        <p:nvGrpSpPr>
          <p:cNvPr id="7171" name="Group 4"/>
          <p:cNvGrpSpPr>
            <a:grpSpLocks/>
          </p:cNvGrpSpPr>
          <p:nvPr/>
        </p:nvGrpSpPr>
        <p:grpSpPr bwMode="auto">
          <a:xfrm>
            <a:off x="0" y="0"/>
            <a:ext cx="9140825" cy="6019800"/>
            <a:chOff x="0" y="0"/>
            <a:chExt cx="5758" cy="4315"/>
          </a:xfrm>
        </p:grpSpPr>
        <p:grpSp>
          <p:nvGrpSpPr>
            <p:cNvPr id="7176"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182"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7178" name="Freeform 12"/>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1524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7174"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7175"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804" r:id="rId1"/>
    <p:sldLayoutId id="2147489805" r:id="rId2"/>
    <p:sldLayoutId id="2147489806" r:id="rId3"/>
    <p:sldLayoutId id="2147489807" r:id="rId4"/>
    <p:sldLayoutId id="2147489808" r:id="rId5"/>
    <p:sldLayoutId id="2147489809" r:id="rId6"/>
    <p:sldLayoutId id="2147489810" r:id="rId7"/>
    <p:sldLayoutId id="2147489811" r:id="rId8"/>
    <p:sldLayoutId id="2147489812" r:id="rId9"/>
    <p:sldLayoutId id="2147489813" r:id="rId10"/>
    <p:sldLayoutId id="2147489814"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ea typeface="MS PGothic" pitchFamily="34" charset="-128"/>
                <a:cs typeface="+mn-cs"/>
              </a:defRPr>
            </a:lvl1pPr>
          </a:lstStyle>
          <a:p>
            <a:pPr>
              <a:defRPr/>
            </a:pPr>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BE00B827-204A-4EF7-A49A-692109642597}" type="slidenum">
              <a:rPr lang="en-US"/>
              <a:pPr>
                <a:defRPr/>
              </a:pPr>
              <a:t>‹#›</a:t>
            </a:fld>
            <a:endParaRPr lang="en-US"/>
          </a:p>
        </p:txBody>
      </p:sp>
      <p:grpSp>
        <p:nvGrpSpPr>
          <p:cNvPr id="8196" name="Group 4"/>
          <p:cNvGrpSpPr>
            <a:grpSpLocks/>
          </p:cNvGrpSpPr>
          <p:nvPr/>
        </p:nvGrpSpPr>
        <p:grpSpPr bwMode="auto">
          <a:xfrm>
            <a:off x="0" y="0"/>
            <a:ext cx="9140825" cy="6850063"/>
            <a:chOff x="0" y="0"/>
            <a:chExt cx="5758" cy="4315"/>
          </a:xfrm>
        </p:grpSpPr>
        <p:grpSp>
          <p:nvGrpSpPr>
            <p:cNvPr id="8201"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8207"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8203" name="Freeform 12"/>
            <p:cNvSpPr>
              <a:spLocks/>
            </p:cNvSpPr>
            <p:nvPr/>
          </p:nvSpPr>
          <p:spPr bwMode="hidden">
            <a:xfrm>
              <a:off x="0" y="0"/>
              <a:ext cx="5758" cy="1776"/>
            </a:xfrm>
            <a:custGeom>
              <a:avLst/>
              <a:gdLst>
                <a:gd name="T0" fmla="*/ 0 w 5740"/>
                <a:gd name="T1" fmla="*/ 0 h 1906"/>
                <a:gd name="T2" fmla="*/ 0 w 5740"/>
                <a:gd name="T3" fmla="*/ 26 h 1906"/>
                <a:gd name="T4" fmla="*/ 6948 w 5740"/>
                <a:gd name="T5" fmla="*/ 26 h 1906"/>
                <a:gd name="T6" fmla="*/ 694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ＭＳ Ｐゴシック" charset="0"/>
                <a:cs typeface="+mn-cs"/>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200"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815" r:id="rId1"/>
    <p:sldLayoutId id="2147489757" r:id="rId2"/>
    <p:sldLayoutId id="2147489758" r:id="rId3"/>
    <p:sldLayoutId id="2147489759" r:id="rId4"/>
    <p:sldLayoutId id="2147489760" r:id="rId5"/>
    <p:sldLayoutId id="2147489761" r:id="rId6"/>
    <p:sldLayoutId id="2147489762" r:id="rId7"/>
    <p:sldLayoutId id="2147489763" r:id="rId8"/>
    <p:sldLayoutId id="2147489764" r:id="rId9"/>
    <p:sldLayoutId id="2147489765" r:id="rId10"/>
    <p:sldLayoutId id="2147489766"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6112B70E-5739-440A-9A2C-178E4A6660C7}" type="datetime1">
              <a:rPr lang="en-US"/>
              <a:pPr>
                <a:defRPr/>
              </a:pPr>
              <a:t>1/13/2015</a:t>
            </a:fld>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7A5DC2A6-AA38-4B6D-90CF-E10723C3F7C6}" type="slidenum">
              <a:rPr lang="en-US"/>
              <a:pPr>
                <a:defRPr/>
              </a:pPr>
              <a:t>‹#›</a:t>
            </a:fld>
            <a:endParaRPr lang="en-US"/>
          </a:p>
        </p:txBody>
      </p:sp>
      <p:grpSp>
        <p:nvGrpSpPr>
          <p:cNvPr id="9220" name="Group 4"/>
          <p:cNvGrpSpPr>
            <a:grpSpLocks/>
          </p:cNvGrpSpPr>
          <p:nvPr/>
        </p:nvGrpSpPr>
        <p:grpSpPr bwMode="auto">
          <a:xfrm>
            <a:off x="0" y="0"/>
            <a:ext cx="9140825" cy="6850063"/>
            <a:chOff x="0" y="0"/>
            <a:chExt cx="5758" cy="4315"/>
          </a:xfrm>
        </p:grpSpPr>
        <p:grpSp>
          <p:nvGrpSpPr>
            <p:cNvPr id="9225"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2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9231"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9227" name="Freeform 12"/>
            <p:cNvSpPr>
              <a:spLocks/>
            </p:cNvSpPr>
            <p:nvPr/>
          </p:nvSpPr>
          <p:spPr bwMode="hidden">
            <a:xfrm>
              <a:off x="0" y="0"/>
              <a:ext cx="5758" cy="1776"/>
            </a:xfrm>
            <a:custGeom>
              <a:avLst/>
              <a:gdLst>
                <a:gd name="T0" fmla="*/ 0 w 5740"/>
                <a:gd name="T1" fmla="*/ 0 h 1906"/>
                <a:gd name="T2" fmla="*/ 0 w 5740"/>
                <a:gd name="T3" fmla="*/ 661 h 1906"/>
                <a:gd name="T4" fmla="*/ 6016 w 5740"/>
                <a:gd name="T5" fmla="*/ 661 h 1906"/>
                <a:gd name="T6" fmla="*/ 601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ＭＳ Ｐゴシック" charset="0"/>
                <a:cs typeface="+mn-cs"/>
              </a:defRPr>
            </a:lvl1pPr>
          </a:lstStyle>
          <a:p>
            <a:pPr>
              <a:defRPr/>
            </a:pPr>
            <a:r>
              <a:rPr lang="en-US"/>
              <a:t>www.c-</a:t>
            </a:r>
            <a:r>
              <a:rPr lang="en-US" smtClean="0"/>
              <a:t>suiteanalytics.com</a:t>
            </a:r>
            <a:endParaRPr lang="en-US"/>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4"/>
          <p:cNvPicPr>
            <a:picLocks noChangeAspect="1" noChangeArrowheads="1"/>
          </p:cNvPicPr>
          <p:nvPr userDrawn="1"/>
        </p:nvPicPr>
        <p:blipFill>
          <a:blip r:embed="rId13"/>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 bg1="lt1" tx1="dk1" bg2="lt2" tx2="dk2" accent1="accent1" accent2="accent2" accent3="accent3" accent4="accent4" accent5="accent5" accent6="accent6" hlink="hlink" folHlink="folHlink"/>
  <p:sldLayoutIdLst>
    <p:sldLayoutId id="2147489816" r:id="rId1"/>
    <p:sldLayoutId id="2147489817" r:id="rId2"/>
    <p:sldLayoutId id="2147489818" r:id="rId3"/>
    <p:sldLayoutId id="2147489819" r:id="rId4"/>
    <p:sldLayoutId id="2147489820" r:id="rId5"/>
    <p:sldLayoutId id="2147489821" r:id="rId6"/>
    <p:sldLayoutId id="2147489822" r:id="rId7"/>
    <p:sldLayoutId id="2147489823" r:id="rId8"/>
    <p:sldLayoutId id="2147489824" r:id="rId9"/>
    <p:sldLayoutId id="2147489825" r:id="rId10"/>
    <p:sldLayoutId id="2147489826" r:id="rId11"/>
  </p:sldLayoutIdLst>
  <p:timing>
    <p:tnLst>
      <p:par>
        <p:cTn id="1" dur="indefinite" restart="never" nodeType="tmRoot"/>
      </p:par>
    </p:tnLst>
  </p:timing>
  <p:hf hdr="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ＭＳ Ｐゴシック"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7E68321D-0057-4DE1-8CC4-B8124139A2E7}" type="datetime1">
              <a:rPr lang="en-US"/>
              <a:pPr>
                <a:defRPr/>
              </a:pPr>
              <a:t>1/13/2015</a:t>
            </a:fld>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5FD9B5DB-C770-4B7E-B5A2-ADF11E6AEA49}" type="slidenum">
              <a:rPr lang="en-US"/>
              <a:pPr>
                <a:defRPr/>
              </a:pPr>
              <a:t>‹#›</a:t>
            </a:fld>
            <a:endParaRPr lang="en-US"/>
          </a:p>
        </p:txBody>
      </p:sp>
      <p:grpSp>
        <p:nvGrpSpPr>
          <p:cNvPr id="10244" name="Group 4"/>
          <p:cNvGrpSpPr>
            <a:grpSpLocks/>
          </p:cNvGrpSpPr>
          <p:nvPr/>
        </p:nvGrpSpPr>
        <p:grpSpPr bwMode="auto">
          <a:xfrm>
            <a:off x="0" y="0"/>
            <a:ext cx="9140825" cy="6850063"/>
            <a:chOff x="0" y="0"/>
            <a:chExt cx="5758" cy="4315"/>
          </a:xfrm>
        </p:grpSpPr>
        <p:grpSp>
          <p:nvGrpSpPr>
            <p:cNvPr id="10249"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2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0255"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0251" name="Freeform 12"/>
            <p:cNvSpPr>
              <a:spLocks/>
            </p:cNvSpPr>
            <p:nvPr/>
          </p:nvSpPr>
          <p:spPr bwMode="hidden">
            <a:xfrm>
              <a:off x="0" y="0"/>
              <a:ext cx="5758" cy="1776"/>
            </a:xfrm>
            <a:custGeom>
              <a:avLst/>
              <a:gdLst>
                <a:gd name="T0" fmla="*/ 0 w 5740"/>
                <a:gd name="T1" fmla="*/ 0 h 1906"/>
                <a:gd name="T2" fmla="*/ 0 w 5740"/>
                <a:gd name="T3" fmla="*/ 661 h 1906"/>
                <a:gd name="T4" fmla="*/ 6016 w 5740"/>
                <a:gd name="T5" fmla="*/ 661 h 1906"/>
                <a:gd name="T6" fmla="*/ 601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ＭＳ Ｐゴシック" charset="0"/>
                <a:cs typeface="+mn-cs"/>
              </a:defRPr>
            </a:lvl1pPr>
          </a:lstStyle>
          <a:p>
            <a:pPr>
              <a:defRPr/>
            </a:pPr>
            <a:r>
              <a:rPr lang="en-US"/>
              <a:t>www.c-</a:t>
            </a:r>
            <a:r>
              <a:rPr lang="en-US" smtClean="0"/>
              <a:t>suiteanalytics.com</a:t>
            </a:r>
            <a:endParaRPr lang="en-US"/>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4"/>
          <p:cNvPicPr>
            <a:picLocks noChangeAspect="1" noChangeArrowheads="1"/>
          </p:cNvPicPr>
          <p:nvPr userDrawn="1"/>
        </p:nvPicPr>
        <p:blipFill>
          <a:blip r:embed="rId13"/>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 bg1="lt1" tx1="dk1" bg2="lt2" tx2="dk2" accent1="accent1" accent2="accent2" accent3="accent3" accent4="accent4" accent5="accent5" accent6="accent6" hlink="hlink" folHlink="folHlink"/>
  <p:sldLayoutIdLst>
    <p:sldLayoutId id="2147489827" r:id="rId1"/>
    <p:sldLayoutId id="2147489828" r:id="rId2"/>
    <p:sldLayoutId id="2147489829" r:id="rId3"/>
    <p:sldLayoutId id="2147489830" r:id="rId4"/>
    <p:sldLayoutId id="2147489831" r:id="rId5"/>
    <p:sldLayoutId id="2147489832" r:id="rId6"/>
    <p:sldLayoutId id="2147489833" r:id="rId7"/>
    <p:sldLayoutId id="2147489834" r:id="rId8"/>
    <p:sldLayoutId id="2147489835" r:id="rId9"/>
    <p:sldLayoutId id="2147489836" r:id="rId10"/>
    <p:sldLayoutId id="2147489837" r:id="rId11"/>
  </p:sldLayoutIdLst>
  <p:timing>
    <p:tnLst>
      <p:par>
        <p:cTn id="1" dur="indefinite" restart="never" nodeType="tmRoot"/>
      </p:par>
    </p:tnLst>
  </p:timing>
  <p:hf hdr="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ＭＳ Ｐゴシック"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44196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483952E2-4ECE-4F86-B709-183BDB81D28A}" type="slidenum">
              <a:rPr lang="en-US"/>
              <a:pPr>
                <a:defRPr/>
              </a:pPr>
              <a:t>‹#›</a:t>
            </a:fld>
            <a:endParaRPr lang="en-US"/>
          </a:p>
        </p:txBody>
      </p:sp>
      <p:grpSp>
        <p:nvGrpSpPr>
          <p:cNvPr id="11267" name="Group 4"/>
          <p:cNvGrpSpPr>
            <a:grpSpLocks/>
          </p:cNvGrpSpPr>
          <p:nvPr/>
        </p:nvGrpSpPr>
        <p:grpSpPr bwMode="auto">
          <a:xfrm>
            <a:off x="0" y="0"/>
            <a:ext cx="9140825" cy="6019800"/>
            <a:chOff x="0" y="0"/>
            <a:chExt cx="5758" cy="4315"/>
          </a:xfrm>
        </p:grpSpPr>
        <p:grpSp>
          <p:nvGrpSpPr>
            <p:cNvPr id="11272"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27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1274" name="Freeform 12"/>
            <p:cNvSpPr>
              <a:spLocks/>
            </p:cNvSpPr>
            <p:nvPr/>
          </p:nvSpPr>
          <p:spPr bwMode="hidden">
            <a:xfrm>
              <a:off x="0" y="0"/>
              <a:ext cx="5758" cy="1776"/>
            </a:xfrm>
            <a:custGeom>
              <a:avLst/>
              <a:gdLst>
                <a:gd name="T0" fmla="*/ 0 w 5740"/>
                <a:gd name="T1" fmla="*/ 0 h 1906"/>
                <a:gd name="T2" fmla="*/ 0 w 5740"/>
                <a:gd name="T3" fmla="*/ 7 h 1906"/>
                <a:gd name="T4" fmla="*/ 7305 w 5740"/>
                <a:gd name="T5" fmla="*/ 7 h 1906"/>
                <a:gd name="T6" fmla="*/ 730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1524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11270"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1271"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838" r:id="rId1"/>
    <p:sldLayoutId id="2147489839" r:id="rId2"/>
    <p:sldLayoutId id="2147489840" r:id="rId3"/>
    <p:sldLayoutId id="2147489841" r:id="rId4"/>
    <p:sldLayoutId id="2147489842" r:id="rId5"/>
    <p:sldLayoutId id="2147489843" r:id="rId6"/>
    <p:sldLayoutId id="2147489844" r:id="rId7"/>
    <p:sldLayoutId id="2147489845" r:id="rId8"/>
    <p:sldLayoutId id="2147489846" r:id="rId9"/>
    <p:sldLayoutId id="2147489847" r:id="rId10"/>
    <p:sldLayoutId id="2147489848"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ea typeface="MS PGothic" pitchFamily="34" charset="-128"/>
                <a:cs typeface="+mn-cs"/>
              </a:defRPr>
            </a:lvl1pPr>
          </a:lstStyle>
          <a:p>
            <a:pPr>
              <a:defRPr/>
            </a:pPr>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14924789-69D4-4569-A4E7-BE88E1BDD469}" type="slidenum">
              <a:rPr lang="en-US" altLang="en-US"/>
              <a:pPr>
                <a:defRPr/>
              </a:pPr>
              <a:t>‹#›</a:t>
            </a:fld>
            <a:endParaRPr lang="en-US" altLang="en-US"/>
          </a:p>
        </p:txBody>
      </p:sp>
      <p:grpSp>
        <p:nvGrpSpPr>
          <p:cNvPr id="12292" name="Group 4"/>
          <p:cNvGrpSpPr>
            <a:grpSpLocks/>
          </p:cNvGrpSpPr>
          <p:nvPr/>
        </p:nvGrpSpPr>
        <p:grpSpPr bwMode="auto">
          <a:xfrm>
            <a:off x="0" y="0"/>
            <a:ext cx="9140825" cy="6850063"/>
            <a:chOff x="0" y="0"/>
            <a:chExt cx="5758" cy="4315"/>
          </a:xfrm>
        </p:grpSpPr>
        <p:grpSp>
          <p:nvGrpSpPr>
            <p:cNvPr id="12297"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2303"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2299" name="Freeform 12"/>
            <p:cNvSpPr>
              <a:spLocks/>
            </p:cNvSpPr>
            <p:nvPr/>
          </p:nvSpPr>
          <p:spPr bwMode="hidden">
            <a:xfrm>
              <a:off x="0" y="0"/>
              <a:ext cx="5758" cy="1776"/>
            </a:xfrm>
            <a:custGeom>
              <a:avLst/>
              <a:gdLst>
                <a:gd name="T0" fmla="*/ 0 w 5740"/>
                <a:gd name="T1" fmla="*/ 0 h 1906"/>
                <a:gd name="T2" fmla="*/ 0 w 5740"/>
                <a:gd name="T3" fmla="*/ 63 h 1906"/>
                <a:gd name="T4" fmla="*/ 6671 w 5740"/>
                <a:gd name="T5" fmla="*/ 63 h 1906"/>
                <a:gd name="T6" fmla="*/ 667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ＭＳ Ｐゴシック" charset="0"/>
                <a:cs typeface="+mn-cs"/>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296"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849" r:id="rId1"/>
    <p:sldLayoutId id="2147489767" r:id="rId2"/>
    <p:sldLayoutId id="2147489768" r:id="rId3"/>
    <p:sldLayoutId id="2147489769" r:id="rId4"/>
    <p:sldLayoutId id="2147489770" r:id="rId5"/>
    <p:sldLayoutId id="2147489771" r:id="rId6"/>
    <p:sldLayoutId id="2147489772" r:id="rId7"/>
    <p:sldLayoutId id="2147489773" r:id="rId8"/>
    <p:sldLayoutId id="2147489774" r:id="rId9"/>
    <p:sldLayoutId id="2147489775" r:id="rId10"/>
    <p:sldLayoutId id="2147489776"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44196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CCCDD602-7C2D-4C4C-81D2-1C994EA0A864}" type="slidenum">
              <a:rPr lang="en-US" altLang="en-US"/>
              <a:pPr>
                <a:defRPr/>
              </a:pPr>
              <a:t>‹#›</a:t>
            </a:fld>
            <a:endParaRPr lang="en-US" altLang="en-US"/>
          </a:p>
        </p:txBody>
      </p:sp>
      <p:grpSp>
        <p:nvGrpSpPr>
          <p:cNvPr id="2" name="Group 4"/>
          <p:cNvGrpSpPr>
            <a:grpSpLocks/>
          </p:cNvGrpSpPr>
          <p:nvPr/>
        </p:nvGrpSpPr>
        <p:grpSpPr bwMode="auto">
          <a:xfrm>
            <a:off x="0" y="0"/>
            <a:ext cx="9140825" cy="6019800"/>
            <a:chOff x="0" y="0"/>
            <a:chExt cx="5758" cy="4315"/>
          </a:xfrm>
        </p:grpSpPr>
        <p:grpSp>
          <p:nvGrpSpPr>
            <p:cNvPr id="13320" name="Group 5"/>
            <p:cNvGrpSpPr>
              <a:grpSpLocks/>
            </p:cNvGrpSpPr>
            <p:nvPr userDrawn="1"/>
          </p:nvGrpSpPr>
          <p:grpSpPr bwMode="auto">
            <a:xfrm>
              <a:off x="1728" y="2230"/>
              <a:ext cx="4027" cy="2085"/>
              <a:chOff x="1728" y="2230"/>
              <a:chExt cx="4027" cy="2085"/>
            </a:xfrm>
          </p:grpSpPr>
          <p:sp>
            <p:nvSpPr>
              <p:cNvPr id="3"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4"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5"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6"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7"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2" name="Freeform 12"/>
            <p:cNvSpPr>
              <a:spLocks/>
            </p:cNvSpPr>
            <p:nvPr/>
          </p:nvSpPr>
          <p:spPr bwMode="hidden">
            <a:xfrm>
              <a:off x="0" y="0"/>
              <a:ext cx="5758" cy="1776"/>
            </a:xfrm>
            <a:custGeom>
              <a:avLst/>
              <a:gdLst>
                <a:gd name="T0" fmla="*/ 0 w 5740"/>
                <a:gd name="T1" fmla="*/ 0 h 1906"/>
                <a:gd name="T2" fmla="*/ 0 w 5740"/>
                <a:gd name="T3" fmla="*/ 7 h 1906"/>
                <a:gd name="T4" fmla="*/ 7466 w 5740"/>
                <a:gd name="T5" fmla="*/ 7 h 1906"/>
                <a:gd name="T6" fmla="*/ 746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1524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13318"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3319"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850" r:id="rId1"/>
    <p:sldLayoutId id="2147489851" r:id="rId2"/>
    <p:sldLayoutId id="2147489852" r:id="rId3"/>
    <p:sldLayoutId id="2147489853" r:id="rId4"/>
    <p:sldLayoutId id="2147489854" r:id="rId5"/>
    <p:sldLayoutId id="2147489855" r:id="rId6"/>
    <p:sldLayoutId id="2147489856" r:id="rId7"/>
    <p:sldLayoutId id="2147489857" r:id="rId8"/>
    <p:sldLayoutId id="2147489858" r:id="rId9"/>
    <p:sldLayoutId id="2147489859" r:id="rId10"/>
    <p:sldLayoutId id="2147489860"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5C7BF249-4339-44F0-8D8D-D223C387AFE1}" type="datetime1">
              <a:rPr lang="en-US"/>
              <a:pPr>
                <a:defRPr/>
              </a:pPr>
              <a:t>1/13/2015</a:t>
            </a:fld>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7136C3E8-C3D2-4DA9-9652-8F621DA4D86F}" type="slidenum">
              <a:rPr lang="en-US"/>
              <a:pPr>
                <a:defRPr/>
              </a:pPr>
              <a:t>‹#›</a:t>
            </a:fld>
            <a:endParaRPr lang="en-US"/>
          </a:p>
        </p:txBody>
      </p:sp>
      <p:grpSp>
        <p:nvGrpSpPr>
          <p:cNvPr id="14340" name="Group 4"/>
          <p:cNvGrpSpPr>
            <a:grpSpLocks/>
          </p:cNvGrpSpPr>
          <p:nvPr/>
        </p:nvGrpSpPr>
        <p:grpSpPr bwMode="auto">
          <a:xfrm>
            <a:off x="0" y="0"/>
            <a:ext cx="9140825" cy="6850063"/>
            <a:chOff x="0" y="0"/>
            <a:chExt cx="5758" cy="4315"/>
          </a:xfrm>
        </p:grpSpPr>
        <p:grpSp>
          <p:nvGrpSpPr>
            <p:cNvPr id="14345"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2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4351"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4347" name="Freeform 12"/>
            <p:cNvSpPr>
              <a:spLocks/>
            </p:cNvSpPr>
            <p:nvPr/>
          </p:nvSpPr>
          <p:spPr bwMode="hidden">
            <a:xfrm>
              <a:off x="0" y="0"/>
              <a:ext cx="5758" cy="1776"/>
            </a:xfrm>
            <a:custGeom>
              <a:avLst/>
              <a:gdLst>
                <a:gd name="T0" fmla="*/ 0 w 5740"/>
                <a:gd name="T1" fmla="*/ 0 h 1906"/>
                <a:gd name="T2" fmla="*/ 0 w 5740"/>
                <a:gd name="T3" fmla="*/ 761 h 1906"/>
                <a:gd name="T4" fmla="*/ 5978 w 5740"/>
                <a:gd name="T5" fmla="*/ 761 h 1906"/>
                <a:gd name="T6" fmla="*/ 597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ＭＳ Ｐゴシック" charset="0"/>
                <a:cs typeface="+mn-cs"/>
              </a:defRPr>
            </a:lvl1pPr>
          </a:lstStyle>
          <a:p>
            <a:pPr>
              <a:defRPr/>
            </a:pPr>
            <a:r>
              <a:rPr lang="en-US"/>
              <a:t>www.c-suitesanalytics.com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4"/>
          <p:cNvPicPr>
            <a:picLocks noChangeAspect="1" noChangeArrowheads="1"/>
          </p:cNvPicPr>
          <p:nvPr userDrawn="1"/>
        </p:nvPicPr>
        <p:blipFill>
          <a:blip r:embed="rId13"/>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 bg1="lt1" tx1="dk1" bg2="lt2" tx2="dk2" accent1="accent1" accent2="accent2" accent3="accent3" accent4="accent4" accent5="accent5" accent6="accent6" hlink="hlink" folHlink="folHlink"/>
  <p:sldLayoutIdLst>
    <p:sldLayoutId id="2147489861" r:id="rId1"/>
    <p:sldLayoutId id="2147489862" r:id="rId2"/>
    <p:sldLayoutId id="2147489863" r:id="rId3"/>
    <p:sldLayoutId id="2147489864" r:id="rId4"/>
    <p:sldLayoutId id="2147489865" r:id="rId5"/>
    <p:sldLayoutId id="2147489866" r:id="rId6"/>
    <p:sldLayoutId id="2147489867" r:id="rId7"/>
    <p:sldLayoutId id="2147489868" r:id="rId8"/>
    <p:sldLayoutId id="2147489869" r:id="rId9"/>
    <p:sldLayoutId id="2147489870" r:id="rId10"/>
    <p:sldLayoutId id="2147489871" r:id="rId11"/>
  </p:sldLayoutIdLst>
  <p:timing>
    <p:tnLst>
      <p:par>
        <p:cTn id="1" dur="indefinite" restart="never" nodeType="tmRoot"/>
      </p:par>
    </p:tnLst>
  </p:timing>
  <p:hf hdr="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ＭＳ Ｐゴシック"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E963ECF2-E9FA-4F8C-A52A-263F71E18BA7}" type="datetime1">
              <a:rPr lang="en-US"/>
              <a:pPr>
                <a:defRPr/>
              </a:pPr>
              <a:t>1/13/2015</a:t>
            </a:fld>
            <a:endParaRPr lang="en-US" dirty="0"/>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E53BF2EE-A5BD-49FB-9FA5-985B98734F91}" type="slidenum">
              <a:rPr lang="en-US"/>
              <a:pPr>
                <a:defRPr/>
              </a:pPr>
              <a:t>‹#›</a:t>
            </a:fld>
            <a:endParaRPr lang="en-US" dirty="0"/>
          </a:p>
        </p:txBody>
      </p:sp>
      <p:grpSp>
        <p:nvGrpSpPr>
          <p:cNvPr id="15364" name="Group 4"/>
          <p:cNvGrpSpPr>
            <a:grpSpLocks/>
          </p:cNvGrpSpPr>
          <p:nvPr/>
        </p:nvGrpSpPr>
        <p:grpSpPr bwMode="auto">
          <a:xfrm>
            <a:off x="0" y="0"/>
            <a:ext cx="9140825" cy="6850063"/>
            <a:chOff x="0" y="0"/>
            <a:chExt cx="5758" cy="4315"/>
          </a:xfrm>
        </p:grpSpPr>
        <p:grpSp>
          <p:nvGrpSpPr>
            <p:cNvPr id="15369"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solidFill>
                    <a:srgbClr val="333399"/>
                  </a:solidFill>
                  <a:latin typeface="Garamond" charset="0"/>
                  <a:ea typeface="ＭＳ Ｐゴシック" charset="0"/>
                </a:endParaRPr>
              </a:p>
            </p:txBody>
          </p:sp>
          <p:sp>
            <p:nvSpPr>
              <p:cNvPr id="15375"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solidFill>
                  <a:srgbClr val="333399"/>
                </a:solidFill>
                <a:latin typeface="Garamond" charset="0"/>
                <a:ea typeface="ＭＳ Ｐゴシック" charset="0"/>
              </a:endParaRPr>
            </a:p>
          </p:txBody>
        </p:sp>
        <p:sp>
          <p:nvSpPr>
            <p:cNvPr id="15371" name="Freeform 12"/>
            <p:cNvSpPr>
              <a:spLocks/>
            </p:cNvSpPr>
            <p:nvPr/>
          </p:nvSpPr>
          <p:spPr bwMode="hidden">
            <a:xfrm>
              <a:off x="0" y="0"/>
              <a:ext cx="5758" cy="1776"/>
            </a:xfrm>
            <a:custGeom>
              <a:avLst/>
              <a:gdLst>
                <a:gd name="T0" fmla="*/ 0 w 5740"/>
                <a:gd name="T1" fmla="*/ 0 h 1906"/>
                <a:gd name="T2" fmla="*/ 0 w 5740"/>
                <a:gd name="T3" fmla="*/ 877 h 1906"/>
                <a:gd name="T4" fmla="*/ 5940 w 5740"/>
                <a:gd name="T5" fmla="*/ 877 h 1906"/>
                <a:gd name="T6" fmla="*/ 59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ＭＳ Ｐゴシック" charset="0"/>
                <a:cs typeface="+mn-cs"/>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4"/>
          <p:cNvPicPr>
            <a:picLocks noChangeAspect="1" noChangeArrowheads="1"/>
          </p:cNvPicPr>
          <p:nvPr userDrawn="1"/>
        </p:nvPicPr>
        <p:blipFill>
          <a:blip r:embed="rId13"/>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 bg1="lt1" tx1="dk1" bg2="lt2" tx2="dk2" accent1="accent1" accent2="accent2" accent3="accent3" accent4="accent4" accent5="accent5" accent6="accent6" hlink="hlink" folHlink="folHlink"/>
  <p:sldLayoutIdLst>
    <p:sldLayoutId id="2147489872" r:id="rId1"/>
    <p:sldLayoutId id="2147489873" r:id="rId2"/>
    <p:sldLayoutId id="2147489874" r:id="rId3"/>
    <p:sldLayoutId id="2147489875" r:id="rId4"/>
    <p:sldLayoutId id="2147489876" r:id="rId5"/>
    <p:sldLayoutId id="2147489877" r:id="rId6"/>
    <p:sldLayoutId id="2147489878" r:id="rId7"/>
    <p:sldLayoutId id="2147489879" r:id="rId8"/>
    <p:sldLayoutId id="2147489880" r:id="rId9"/>
    <p:sldLayoutId id="2147489881" r:id="rId10"/>
    <p:sldLayoutId id="2147489882" r:id="rId11"/>
  </p:sldLayoutIdLst>
  <p:timing>
    <p:tnLst>
      <p:par>
        <p:cTn id="1" dur="indefinite" restart="never" nodeType="tmRoot"/>
      </p:par>
    </p:tnLst>
  </p:timing>
  <p:hf hdr="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ＭＳ Ｐゴシック"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37338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Calibri"/>
                <a:cs typeface="Calibri"/>
              </a:defRPr>
            </a:lvl1pPr>
          </a:lstStyle>
          <a:p>
            <a:pPr>
              <a:defRPr/>
            </a:pPr>
            <a:fld id="{3C4B6C98-8341-4DE9-B436-49F3E637DFF7}" type="slidenum">
              <a:rPr lang="en-US"/>
              <a:pPr>
                <a:defRPr/>
              </a:pPr>
              <a:t>‹#›</a:t>
            </a:fld>
            <a:endParaRPr lang="en-US" dirty="0"/>
          </a:p>
        </p:txBody>
      </p:sp>
      <p:grpSp>
        <p:nvGrpSpPr>
          <p:cNvPr id="16387" name="Group 4"/>
          <p:cNvGrpSpPr>
            <a:grpSpLocks/>
          </p:cNvGrpSpPr>
          <p:nvPr/>
        </p:nvGrpSpPr>
        <p:grpSpPr bwMode="auto">
          <a:xfrm>
            <a:off x="0" y="0"/>
            <a:ext cx="9140825" cy="6850063"/>
            <a:chOff x="0" y="0"/>
            <a:chExt cx="5758" cy="4315"/>
          </a:xfrm>
        </p:grpSpPr>
        <p:grpSp>
          <p:nvGrpSpPr>
            <p:cNvPr id="16392"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2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639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6394" name="Freeform 12"/>
            <p:cNvSpPr>
              <a:spLocks/>
            </p:cNvSpPr>
            <p:nvPr/>
          </p:nvSpPr>
          <p:spPr bwMode="hidden">
            <a:xfrm>
              <a:off x="0" y="0"/>
              <a:ext cx="5758" cy="1776"/>
            </a:xfrm>
            <a:custGeom>
              <a:avLst/>
              <a:gdLst>
                <a:gd name="T0" fmla="*/ 0 w 5740"/>
                <a:gd name="T1" fmla="*/ 0 h 1906"/>
                <a:gd name="T2" fmla="*/ 0 w 5740"/>
                <a:gd name="T3" fmla="*/ 1084 h 1906"/>
                <a:gd name="T4" fmla="*/ 5884 w 5740"/>
                <a:gd name="T5" fmla="*/ 1084 h 1906"/>
                <a:gd name="T6" fmla="*/ 588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26" name="Rectangle 14"/>
          <p:cNvSpPr>
            <a:spLocks noGrp="1" noChangeArrowheads="1"/>
          </p:cNvSpPr>
          <p:nvPr>
            <p:ph type="ftr" sz="quarter" idx="3"/>
          </p:nvPr>
        </p:nvSpPr>
        <p:spPr bwMode="auto">
          <a:xfrm>
            <a:off x="457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Calibri"/>
                <a:cs typeface="Calibri"/>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4"/>
          <p:cNvPicPr>
            <a:picLocks noChangeAspect="1" noChangeArrowheads="1"/>
          </p:cNvPicPr>
          <p:nvPr userDrawn="1"/>
        </p:nvPicPr>
        <p:blipFill>
          <a:blip r:embed="rId13"/>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 bg1="lt1" tx1="dk1" bg2="lt2" tx2="dk2" accent1="accent1" accent2="accent2" accent3="accent3" accent4="accent4" accent5="accent5" accent6="accent6" hlink="hlink" folHlink="folHlink"/>
  <p:sldLayoutIdLst>
    <p:sldLayoutId id="2147489883" r:id="rId1"/>
    <p:sldLayoutId id="2147489884" r:id="rId2"/>
    <p:sldLayoutId id="2147489885" r:id="rId3"/>
    <p:sldLayoutId id="2147489886" r:id="rId4"/>
    <p:sldLayoutId id="2147489887" r:id="rId5"/>
    <p:sldLayoutId id="2147489888" r:id="rId6"/>
    <p:sldLayoutId id="2147489889" r:id="rId7"/>
    <p:sldLayoutId id="2147489890" r:id="rId8"/>
    <p:sldLayoutId id="2147489891" r:id="rId9"/>
    <p:sldLayoutId id="2147489892" r:id="rId10"/>
    <p:sldLayoutId id="2147489893"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mj-lt"/>
          <a:ea typeface="MS PGothic" pitchFamily="34" charset="-128"/>
          <a:cs typeface="ＭＳ Ｐゴシック" charset="0"/>
        </a:defRPr>
      </a:lvl1pPr>
      <a:lvl2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Calibri" pitchFamily="34" charset="0"/>
          <a:ea typeface="MS PGothic" pitchFamily="34" charset="-128"/>
          <a:cs typeface="ＭＳ Ｐゴシック" charset="0"/>
        </a:defRPr>
      </a:lvl2pPr>
      <a:lvl3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Calibri" pitchFamily="34" charset="0"/>
          <a:ea typeface="MS PGothic" pitchFamily="34" charset="-128"/>
          <a:cs typeface="ＭＳ Ｐゴシック" charset="0"/>
        </a:defRPr>
      </a:lvl3pPr>
      <a:lvl4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Calibri" pitchFamily="34" charset="0"/>
          <a:ea typeface="MS PGothic" pitchFamily="34" charset="-128"/>
          <a:cs typeface="ＭＳ Ｐゴシック" charset="0"/>
        </a:defRPr>
      </a:lvl4pPr>
      <a:lvl5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Calibri" pitchFamily="34" charset="0"/>
          <a:ea typeface="MS PGothic" pitchFamily="34" charset="-128"/>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44196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A1DC753B-DBD0-41DC-AA4D-F7088D584618}" type="slidenum">
              <a:rPr lang="en-US" altLang="en-US"/>
              <a:pPr>
                <a:defRPr/>
              </a:pPr>
              <a:t>‹#›</a:t>
            </a:fld>
            <a:endParaRPr lang="en-US" altLang="en-US"/>
          </a:p>
        </p:txBody>
      </p:sp>
      <p:grpSp>
        <p:nvGrpSpPr>
          <p:cNvPr id="17411" name="Group 4"/>
          <p:cNvGrpSpPr>
            <a:grpSpLocks/>
          </p:cNvGrpSpPr>
          <p:nvPr/>
        </p:nvGrpSpPr>
        <p:grpSpPr bwMode="auto">
          <a:xfrm>
            <a:off x="0" y="0"/>
            <a:ext cx="9140825" cy="6019800"/>
            <a:chOff x="0" y="0"/>
            <a:chExt cx="5758" cy="4315"/>
          </a:xfrm>
        </p:grpSpPr>
        <p:grpSp>
          <p:nvGrpSpPr>
            <p:cNvPr id="17416"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7422"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7418" name="Freeform 12"/>
            <p:cNvSpPr>
              <a:spLocks/>
            </p:cNvSpPr>
            <p:nvPr/>
          </p:nvSpPr>
          <p:spPr bwMode="hidden">
            <a:xfrm>
              <a:off x="0" y="0"/>
              <a:ext cx="5758" cy="1776"/>
            </a:xfrm>
            <a:custGeom>
              <a:avLst/>
              <a:gdLst>
                <a:gd name="T0" fmla="*/ 0 w 5740"/>
                <a:gd name="T1" fmla="*/ 0 h 1906"/>
                <a:gd name="T2" fmla="*/ 0 w 5740"/>
                <a:gd name="T3" fmla="*/ 42 h 1906"/>
                <a:gd name="T4" fmla="*/ 6797 w 5740"/>
                <a:gd name="T5" fmla="*/ 42 h 1906"/>
                <a:gd name="T6" fmla="*/ 6797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1524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17414"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7415"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894" r:id="rId1"/>
    <p:sldLayoutId id="2147489895" r:id="rId2"/>
    <p:sldLayoutId id="2147489896" r:id="rId3"/>
    <p:sldLayoutId id="2147489897" r:id="rId4"/>
    <p:sldLayoutId id="2147489898" r:id="rId5"/>
    <p:sldLayoutId id="2147489899" r:id="rId6"/>
    <p:sldLayoutId id="2147489900" r:id="rId7"/>
    <p:sldLayoutId id="2147489901" r:id="rId8"/>
    <p:sldLayoutId id="2147489902" r:id="rId9"/>
    <p:sldLayoutId id="2147489903" r:id="rId10"/>
    <p:sldLayoutId id="2147489904"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37338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MS PGothic" charset="0"/>
              </a:defRPr>
            </a:lvl1pPr>
          </a:lstStyle>
          <a:p>
            <a:pPr>
              <a:defRPr/>
            </a:pPr>
            <a:fld id="{B98DCCA8-C12E-4AAC-A015-099E54707386}" type="slidenum">
              <a:rPr lang="en-US"/>
              <a:pPr>
                <a:defRPr/>
              </a:pPr>
              <a:t>‹#›</a:t>
            </a:fld>
            <a:endParaRPr lang="en-US"/>
          </a:p>
        </p:txBody>
      </p:sp>
      <p:grpSp>
        <p:nvGrpSpPr>
          <p:cNvPr id="18435" name="Group 4"/>
          <p:cNvGrpSpPr>
            <a:grpSpLocks/>
          </p:cNvGrpSpPr>
          <p:nvPr/>
        </p:nvGrpSpPr>
        <p:grpSpPr bwMode="auto">
          <a:xfrm>
            <a:off x="0" y="0"/>
            <a:ext cx="9140825" cy="6019800"/>
            <a:chOff x="0" y="0"/>
            <a:chExt cx="5758" cy="4315"/>
          </a:xfrm>
        </p:grpSpPr>
        <p:grpSp>
          <p:nvGrpSpPr>
            <p:cNvPr id="18440"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8446"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8442" name="Freeform 12"/>
            <p:cNvSpPr>
              <a:spLocks/>
            </p:cNvSpPr>
            <p:nvPr/>
          </p:nvSpPr>
          <p:spPr bwMode="hidden">
            <a:xfrm>
              <a:off x="0" y="0"/>
              <a:ext cx="5758" cy="1776"/>
            </a:xfrm>
            <a:custGeom>
              <a:avLst/>
              <a:gdLst>
                <a:gd name="T0" fmla="*/ 0 w 5740"/>
                <a:gd name="T1" fmla="*/ 0 h 1906"/>
                <a:gd name="T2" fmla="*/ 0 w 5740"/>
                <a:gd name="T3" fmla="*/ 129 h 1906"/>
                <a:gd name="T4" fmla="*/ 6465 w 5740"/>
                <a:gd name="T5" fmla="*/ 129 h 1906"/>
                <a:gd name="T6" fmla="*/ 646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457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18438"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8439"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905" r:id="rId1"/>
    <p:sldLayoutId id="2147489906" r:id="rId2"/>
    <p:sldLayoutId id="2147489907" r:id="rId3"/>
    <p:sldLayoutId id="2147489908" r:id="rId4"/>
    <p:sldLayoutId id="2147489909" r:id="rId5"/>
    <p:sldLayoutId id="2147489910" r:id="rId6"/>
    <p:sldLayoutId id="2147489911" r:id="rId7"/>
    <p:sldLayoutId id="2147489912" r:id="rId8"/>
    <p:sldLayoutId id="2147489913" r:id="rId9"/>
    <p:sldLayoutId id="2147489914" r:id="rId10"/>
    <p:sldLayoutId id="2147489915"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37338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MS PGothic" charset="0"/>
              </a:defRPr>
            </a:lvl1pPr>
          </a:lstStyle>
          <a:p>
            <a:pPr>
              <a:defRPr/>
            </a:pPr>
            <a:fld id="{A0344803-5B6E-4D03-B8A6-A35C42C2A5C4}" type="slidenum">
              <a:rPr lang="en-US"/>
              <a:pPr>
                <a:defRPr/>
              </a:pPr>
              <a:t>‹#›</a:t>
            </a:fld>
            <a:endParaRPr lang="en-US"/>
          </a:p>
        </p:txBody>
      </p:sp>
      <p:grpSp>
        <p:nvGrpSpPr>
          <p:cNvPr id="19459" name="Group 4"/>
          <p:cNvGrpSpPr>
            <a:grpSpLocks/>
          </p:cNvGrpSpPr>
          <p:nvPr/>
        </p:nvGrpSpPr>
        <p:grpSpPr bwMode="auto">
          <a:xfrm>
            <a:off x="0" y="0"/>
            <a:ext cx="9140825" cy="6019800"/>
            <a:chOff x="0" y="0"/>
            <a:chExt cx="5758" cy="4315"/>
          </a:xfrm>
        </p:grpSpPr>
        <p:grpSp>
          <p:nvGrpSpPr>
            <p:cNvPr id="19464"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9470"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9466" name="Freeform 12"/>
            <p:cNvSpPr>
              <a:spLocks/>
            </p:cNvSpPr>
            <p:nvPr/>
          </p:nvSpPr>
          <p:spPr bwMode="hidden">
            <a:xfrm>
              <a:off x="0" y="0"/>
              <a:ext cx="5758" cy="1776"/>
            </a:xfrm>
            <a:custGeom>
              <a:avLst/>
              <a:gdLst>
                <a:gd name="T0" fmla="*/ 0 w 5740"/>
                <a:gd name="T1" fmla="*/ 0 h 1906"/>
                <a:gd name="T2" fmla="*/ 0 w 5740"/>
                <a:gd name="T3" fmla="*/ 148 h 1906"/>
                <a:gd name="T4" fmla="*/ 6425 w 5740"/>
                <a:gd name="T5" fmla="*/ 148 h 1906"/>
                <a:gd name="T6" fmla="*/ 64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457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19462"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9463"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916" r:id="rId1"/>
    <p:sldLayoutId id="2147489917" r:id="rId2"/>
    <p:sldLayoutId id="2147489918" r:id="rId3"/>
    <p:sldLayoutId id="2147489919" r:id="rId4"/>
    <p:sldLayoutId id="2147489920" r:id="rId5"/>
    <p:sldLayoutId id="2147489921" r:id="rId6"/>
    <p:sldLayoutId id="2147489922" r:id="rId7"/>
    <p:sldLayoutId id="2147489923" r:id="rId8"/>
    <p:sldLayoutId id="2147489924" r:id="rId9"/>
    <p:sldLayoutId id="2147489925" r:id="rId10"/>
    <p:sldLayoutId id="2147489926"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37338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Calibri"/>
                <a:cs typeface="Calibri"/>
              </a:defRPr>
            </a:lvl1pPr>
          </a:lstStyle>
          <a:p>
            <a:pPr>
              <a:defRPr/>
            </a:pPr>
            <a:fld id="{CC029110-0846-43F3-B1D3-A73E1B9BE85F}" type="slidenum">
              <a:rPr lang="en-US"/>
              <a:pPr>
                <a:defRPr/>
              </a:pPr>
              <a:t>‹#›</a:t>
            </a:fld>
            <a:endParaRPr lang="en-US" dirty="0"/>
          </a:p>
        </p:txBody>
      </p:sp>
      <p:grpSp>
        <p:nvGrpSpPr>
          <p:cNvPr id="20483" name="Group 4"/>
          <p:cNvGrpSpPr>
            <a:grpSpLocks/>
          </p:cNvGrpSpPr>
          <p:nvPr/>
        </p:nvGrpSpPr>
        <p:grpSpPr bwMode="auto">
          <a:xfrm>
            <a:off x="0" y="0"/>
            <a:ext cx="9140825" cy="6850063"/>
            <a:chOff x="0" y="0"/>
            <a:chExt cx="5758" cy="4315"/>
          </a:xfrm>
        </p:grpSpPr>
        <p:grpSp>
          <p:nvGrpSpPr>
            <p:cNvPr id="20488"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2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20494"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20490" name="Freeform 12"/>
            <p:cNvSpPr>
              <a:spLocks/>
            </p:cNvSpPr>
            <p:nvPr/>
          </p:nvSpPr>
          <p:spPr bwMode="hidden">
            <a:xfrm>
              <a:off x="0" y="0"/>
              <a:ext cx="5758" cy="1776"/>
            </a:xfrm>
            <a:custGeom>
              <a:avLst/>
              <a:gdLst>
                <a:gd name="T0" fmla="*/ 0 w 5740"/>
                <a:gd name="T1" fmla="*/ 0 h 1906"/>
                <a:gd name="T2" fmla="*/ 0 w 5740"/>
                <a:gd name="T3" fmla="*/ 1248 h 1906"/>
                <a:gd name="T4" fmla="*/ 5848 w 5740"/>
                <a:gd name="T5" fmla="*/ 1248 h 1906"/>
                <a:gd name="T6" fmla="*/ 584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26" name="Rectangle 14"/>
          <p:cNvSpPr>
            <a:spLocks noGrp="1" noChangeArrowheads="1"/>
          </p:cNvSpPr>
          <p:nvPr>
            <p:ph type="ftr" sz="quarter" idx="3"/>
          </p:nvPr>
        </p:nvSpPr>
        <p:spPr bwMode="auto">
          <a:xfrm>
            <a:off x="457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Calibri"/>
                <a:cs typeface="Calibri"/>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4"/>
          <p:cNvPicPr>
            <a:picLocks noChangeAspect="1" noChangeArrowheads="1"/>
          </p:cNvPicPr>
          <p:nvPr userDrawn="1"/>
        </p:nvPicPr>
        <p:blipFill>
          <a:blip r:embed="rId13"/>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 bg1="lt1" tx1="dk1" bg2="lt2" tx2="dk2" accent1="accent1" accent2="accent2" accent3="accent3" accent4="accent4" accent5="accent5" accent6="accent6" hlink="hlink" folHlink="folHlink"/>
  <p:sldLayoutIdLst>
    <p:sldLayoutId id="2147489927" r:id="rId1"/>
    <p:sldLayoutId id="2147489928" r:id="rId2"/>
    <p:sldLayoutId id="2147489929" r:id="rId3"/>
    <p:sldLayoutId id="2147489930" r:id="rId4"/>
    <p:sldLayoutId id="2147489931" r:id="rId5"/>
    <p:sldLayoutId id="2147489932" r:id="rId6"/>
    <p:sldLayoutId id="2147489933" r:id="rId7"/>
    <p:sldLayoutId id="2147489934" r:id="rId8"/>
    <p:sldLayoutId id="2147489935" r:id="rId9"/>
    <p:sldLayoutId id="2147489936" r:id="rId10"/>
    <p:sldLayoutId id="2147489937"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mj-lt"/>
          <a:ea typeface="MS PGothic" pitchFamily="34" charset="-128"/>
          <a:cs typeface="ＭＳ Ｐゴシック" charset="0"/>
        </a:defRPr>
      </a:lvl1pPr>
      <a:lvl2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Calibri" pitchFamily="34" charset="0"/>
          <a:ea typeface="MS PGothic" pitchFamily="34" charset="-128"/>
          <a:cs typeface="ＭＳ Ｐゴシック" charset="0"/>
        </a:defRPr>
      </a:lvl2pPr>
      <a:lvl3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Calibri" pitchFamily="34" charset="0"/>
          <a:ea typeface="MS PGothic" pitchFamily="34" charset="-128"/>
          <a:cs typeface="ＭＳ Ｐゴシック" charset="0"/>
        </a:defRPr>
      </a:lvl3pPr>
      <a:lvl4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Calibri" pitchFamily="34" charset="0"/>
          <a:ea typeface="MS PGothic" pitchFamily="34" charset="-128"/>
          <a:cs typeface="ＭＳ Ｐゴシック" charset="0"/>
        </a:defRPr>
      </a:lvl4pPr>
      <a:lvl5pPr algn="ctr" rtl="0" eaLnBrk="0" fontAlgn="base" hangingPunct="0">
        <a:spcBef>
          <a:spcPct val="0"/>
        </a:spcBef>
        <a:spcAft>
          <a:spcPct val="0"/>
        </a:spcAft>
        <a:defRPr sz="4400" b="1">
          <a:solidFill>
            <a:srgbClr val="0000FF"/>
          </a:solidFill>
          <a:effectLst>
            <a:outerShdw blurRad="38100" dist="38100" dir="2700000" algn="tl">
              <a:srgbClr val="000000"/>
            </a:outerShdw>
          </a:effectLst>
          <a:latin typeface="Calibri" pitchFamily="34" charset="0"/>
          <a:ea typeface="MS PGothic" pitchFamily="34" charset="-128"/>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37338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MS PGothic" charset="0"/>
              </a:defRPr>
            </a:lvl1pPr>
          </a:lstStyle>
          <a:p>
            <a:pPr>
              <a:defRPr/>
            </a:pPr>
            <a:fld id="{996C0F5B-9CEB-4102-A944-35ADD96BB8B6}" type="slidenum">
              <a:rPr lang="en-US"/>
              <a:pPr>
                <a:defRPr/>
              </a:pPr>
              <a:t>‹#›</a:t>
            </a:fld>
            <a:endParaRPr lang="en-US"/>
          </a:p>
        </p:txBody>
      </p:sp>
      <p:grpSp>
        <p:nvGrpSpPr>
          <p:cNvPr id="21507" name="Group 4"/>
          <p:cNvGrpSpPr>
            <a:grpSpLocks/>
          </p:cNvGrpSpPr>
          <p:nvPr/>
        </p:nvGrpSpPr>
        <p:grpSpPr bwMode="auto">
          <a:xfrm>
            <a:off x="0" y="0"/>
            <a:ext cx="9140825" cy="6019800"/>
            <a:chOff x="0" y="0"/>
            <a:chExt cx="5758" cy="4315"/>
          </a:xfrm>
        </p:grpSpPr>
        <p:grpSp>
          <p:nvGrpSpPr>
            <p:cNvPr id="21512"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151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1514" name="Freeform 12"/>
            <p:cNvSpPr>
              <a:spLocks/>
            </p:cNvSpPr>
            <p:nvPr/>
          </p:nvSpPr>
          <p:spPr bwMode="hidden">
            <a:xfrm>
              <a:off x="0" y="0"/>
              <a:ext cx="5758" cy="1776"/>
            </a:xfrm>
            <a:custGeom>
              <a:avLst/>
              <a:gdLst>
                <a:gd name="T0" fmla="*/ 0 w 5740"/>
                <a:gd name="T1" fmla="*/ 0 h 1906"/>
                <a:gd name="T2" fmla="*/ 0 w 5740"/>
                <a:gd name="T3" fmla="*/ 148 h 1906"/>
                <a:gd name="T4" fmla="*/ 6425 w 5740"/>
                <a:gd name="T5" fmla="*/ 148 h 1906"/>
                <a:gd name="T6" fmla="*/ 64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457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21510"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21511"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938" r:id="rId1"/>
    <p:sldLayoutId id="2147489939" r:id="rId2"/>
    <p:sldLayoutId id="2147489940" r:id="rId3"/>
    <p:sldLayoutId id="2147489941" r:id="rId4"/>
    <p:sldLayoutId id="2147489942" r:id="rId5"/>
    <p:sldLayoutId id="2147489943" r:id="rId6"/>
    <p:sldLayoutId id="2147489944" r:id="rId7"/>
    <p:sldLayoutId id="2147489945" r:id="rId8"/>
    <p:sldLayoutId id="2147489946" r:id="rId9"/>
    <p:sldLayoutId id="2147489947" r:id="rId10"/>
    <p:sldLayoutId id="2147489948"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37338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MS PGothic" charset="0"/>
              </a:defRPr>
            </a:lvl1pPr>
          </a:lstStyle>
          <a:p>
            <a:pPr>
              <a:defRPr/>
            </a:pPr>
            <a:fld id="{5ACBF02C-198E-49A5-8F7E-B6B9346BCA2A}" type="slidenum">
              <a:rPr lang="en-US"/>
              <a:pPr>
                <a:defRPr/>
              </a:pPr>
              <a:t>‹#›</a:t>
            </a:fld>
            <a:endParaRPr lang="en-US"/>
          </a:p>
        </p:txBody>
      </p:sp>
      <p:grpSp>
        <p:nvGrpSpPr>
          <p:cNvPr id="22531" name="Group 4"/>
          <p:cNvGrpSpPr>
            <a:grpSpLocks/>
          </p:cNvGrpSpPr>
          <p:nvPr/>
        </p:nvGrpSpPr>
        <p:grpSpPr bwMode="auto">
          <a:xfrm>
            <a:off x="0" y="0"/>
            <a:ext cx="9140825" cy="6019800"/>
            <a:chOff x="0" y="0"/>
            <a:chExt cx="5758" cy="4315"/>
          </a:xfrm>
        </p:grpSpPr>
        <p:grpSp>
          <p:nvGrpSpPr>
            <p:cNvPr id="22536"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2542"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2538" name="Freeform 12"/>
            <p:cNvSpPr>
              <a:spLocks/>
            </p:cNvSpPr>
            <p:nvPr/>
          </p:nvSpPr>
          <p:spPr bwMode="hidden">
            <a:xfrm>
              <a:off x="0" y="0"/>
              <a:ext cx="5758" cy="1776"/>
            </a:xfrm>
            <a:custGeom>
              <a:avLst/>
              <a:gdLst>
                <a:gd name="T0" fmla="*/ 0 w 5740"/>
                <a:gd name="T1" fmla="*/ 0 h 1906"/>
                <a:gd name="T2" fmla="*/ 0 w 5740"/>
                <a:gd name="T3" fmla="*/ 148 h 1906"/>
                <a:gd name="T4" fmla="*/ 6425 w 5740"/>
                <a:gd name="T5" fmla="*/ 148 h 1906"/>
                <a:gd name="T6" fmla="*/ 64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457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22534"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22535"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949" r:id="rId1"/>
    <p:sldLayoutId id="2147489950" r:id="rId2"/>
    <p:sldLayoutId id="2147489951" r:id="rId3"/>
    <p:sldLayoutId id="2147489952" r:id="rId4"/>
    <p:sldLayoutId id="2147489953" r:id="rId5"/>
    <p:sldLayoutId id="2147489954" r:id="rId6"/>
    <p:sldLayoutId id="2147489955" r:id="rId7"/>
    <p:sldLayoutId id="2147489956" r:id="rId8"/>
    <p:sldLayoutId id="2147489957" r:id="rId9"/>
    <p:sldLayoutId id="2147489958" r:id="rId10"/>
    <p:sldLayoutId id="2147489959"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37338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charset="0"/>
                <a:ea typeface="MS PGothic" charset="0"/>
              </a:defRPr>
            </a:lvl1pPr>
          </a:lstStyle>
          <a:p>
            <a:pPr>
              <a:defRPr/>
            </a:pPr>
            <a:fld id="{4ACFD6A8-6CF5-4A67-9777-74F06C7949EA}" type="slidenum">
              <a:rPr lang="en-US"/>
              <a:pPr>
                <a:defRPr/>
              </a:pPr>
              <a:t>‹#›</a:t>
            </a:fld>
            <a:endParaRPr lang="en-US"/>
          </a:p>
        </p:txBody>
      </p:sp>
      <p:grpSp>
        <p:nvGrpSpPr>
          <p:cNvPr id="23555" name="Group 4"/>
          <p:cNvGrpSpPr>
            <a:grpSpLocks/>
          </p:cNvGrpSpPr>
          <p:nvPr/>
        </p:nvGrpSpPr>
        <p:grpSpPr bwMode="auto">
          <a:xfrm>
            <a:off x="0" y="0"/>
            <a:ext cx="9140825" cy="6019800"/>
            <a:chOff x="0" y="0"/>
            <a:chExt cx="5758" cy="4315"/>
          </a:xfrm>
        </p:grpSpPr>
        <p:grpSp>
          <p:nvGrpSpPr>
            <p:cNvPr id="23560"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3566"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3562" name="Freeform 12"/>
            <p:cNvSpPr>
              <a:spLocks/>
            </p:cNvSpPr>
            <p:nvPr/>
          </p:nvSpPr>
          <p:spPr bwMode="hidden">
            <a:xfrm>
              <a:off x="0" y="0"/>
              <a:ext cx="5758" cy="1776"/>
            </a:xfrm>
            <a:custGeom>
              <a:avLst/>
              <a:gdLst>
                <a:gd name="T0" fmla="*/ 0 w 5740"/>
                <a:gd name="T1" fmla="*/ 0 h 1906"/>
                <a:gd name="T2" fmla="*/ 0 w 5740"/>
                <a:gd name="T3" fmla="*/ 148 h 1906"/>
                <a:gd name="T4" fmla="*/ 6425 w 5740"/>
                <a:gd name="T5" fmla="*/ 148 h 1906"/>
                <a:gd name="T6" fmla="*/ 64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4572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23558"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23559"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960" r:id="rId1"/>
    <p:sldLayoutId id="2147489961" r:id="rId2"/>
    <p:sldLayoutId id="2147489962" r:id="rId3"/>
    <p:sldLayoutId id="2147489963" r:id="rId4"/>
    <p:sldLayoutId id="2147489964" r:id="rId5"/>
    <p:sldLayoutId id="2147489965" r:id="rId6"/>
    <p:sldLayoutId id="2147489966" r:id="rId7"/>
    <p:sldLayoutId id="2147489967" r:id="rId8"/>
    <p:sldLayoutId id="2147489968" r:id="rId9"/>
    <p:sldLayoutId id="2147489969" r:id="rId10"/>
    <p:sldLayoutId id="2147489970"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dt" sz="half" idx="2"/>
          </p:nvPr>
        </p:nvSpPr>
        <p:spPr bwMode="auto">
          <a:xfrm>
            <a:off x="457200"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charset="0"/>
                <a:ea typeface="ＭＳ Ｐゴシック" charset="0"/>
                <a:cs typeface="+mn-cs"/>
              </a:defRPr>
            </a:lvl1pPr>
          </a:lstStyle>
          <a:p>
            <a:pPr>
              <a:defRPr/>
            </a:pPr>
            <a:endParaRPr lang="en-US"/>
          </a:p>
        </p:txBody>
      </p:sp>
      <p:sp>
        <p:nvSpPr>
          <p:cNvPr id="13315"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333399"/>
                </a:solidFill>
                <a:latin typeface="Arial" pitchFamily="34" charset="0"/>
              </a:defRPr>
            </a:lvl1pPr>
          </a:lstStyle>
          <a:p>
            <a:pPr>
              <a:defRPr/>
            </a:pPr>
            <a:fld id="{62EDCBA6-5D69-4B80-8B98-BF1C5D003C2E}" type="slidenum">
              <a:rPr lang="en-US"/>
              <a:pPr>
                <a:defRPr/>
              </a:pPr>
              <a:t>‹#›</a:t>
            </a:fld>
            <a:endParaRPr lang="en-US"/>
          </a:p>
        </p:txBody>
      </p:sp>
      <p:grpSp>
        <p:nvGrpSpPr>
          <p:cNvPr id="24580" name="Group 4"/>
          <p:cNvGrpSpPr>
            <a:grpSpLocks/>
          </p:cNvGrpSpPr>
          <p:nvPr/>
        </p:nvGrpSpPr>
        <p:grpSpPr bwMode="auto">
          <a:xfrm>
            <a:off x="0" y="0"/>
            <a:ext cx="9140825" cy="6850063"/>
            <a:chOff x="0" y="0"/>
            <a:chExt cx="5758" cy="4315"/>
          </a:xfrm>
        </p:grpSpPr>
        <p:grpSp>
          <p:nvGrpSpPr>
            <p:cNvPr id="24585"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1332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24591"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grpSp>
        <p:sp>
          <p:nvSpPr>
            <p:cNvPr id="1332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rgbClr val="333399"/>
                </a:solidFill>
                <a:latin typeface="Garamond" charset="0"/>
                <a:ea typeface="ＭＳ Ｐゴシック" charset="0"/>
              </a:endParaRPr>
            </a:p>
          </p:txBody>
        </p:sp>
        <p:sp>
          <p:nvSpPr>
            <p:cNvPr id="24587" name="Freeform 12"/>
            <p:cNvSpPr>
              <a:spLocks/>
            </p:cNvSpPr>
            <p:nvPr/>
          </p:nvSpPr>
          <p:spPr bwMode="hidden">
            <a:xfrm>
              <a:off x="0" y="0"/>
              <a:ext cx="5758" cy="1776"/>
            </a:xfrm>
            <a:custGeom>
              <a:avLst/>
              <a:gdLst>
                <a:gd name="T0" fmla="*/ 0 w 5740"/>
                <a:gd name="T1" fmla="*/ 0 h 1906"/>
                <a:gd name="T2" fmla="*/ 0 w 5740"/>
                <a:gd name="T3" fmla="*/ 1248 h 1906"/>
                <a:gd name="T4" fmla="*/ 5848 w 5740"/>
                <a:gd name="T5" fmla="*/ 1248 h 1906"/>
                <a:gd name="T6" fmla="*/ 584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333399"/>
                </a:solidFill>
                <a:latin typeface="Arial" pitchFamily="34" charset="0"/>
              </a:defRPr>
            </a:lvl1pPr>
          </a:lstStyle>
          <a:p>
            <a:pPr>
              <a:defRPr/>
            </a:pPr>
            <a:r>
              <a:rPr lang="en-US"/>
              <a:t>www.c-suiteanalytics.com</a:t>
            </a:r>
          </a:p>
        </p:txBody>
      </p:sp>
      <p:sp>
        <p:nvSpPr>
          <p:cNvPr id="1332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4"/>
          <p:cNvPicPr>
            <a:picLocks noChangeAspect="1" noChangeArrowheads="1"/>
          </p:cNvPicPr>
          <p:nvPr userDrawn="1"/>
        </p:nvPicPr>
        <p:blipFill>
          <a:blip r:embed="rId13"/>
          <a:srcRect/>
          <a:stretch>
            <a:fillRect/>
          </a:stretch>
        </p:blipFill>
        <p:spPr bwMode="auto">
          <a:xfrm>
            <a:off x="7277100" y="5978525"/>
            <a:ext cx="1828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 bg1="lt1" tx1="dk1" bg2="lt2" tx2="dk2" accent1="accent1" accent2="accent2" accent3="accent3" accent4="accent4" accent5="accent5" accent6="accent6" hlink="hlink" folHlink="folHlink"/>
  <p:sldLayoutIdLst>
    <p:sldLayoutId id="2147489971" r:id="rId1"/>
    <p:sldLayoutId id="2147489777" r:id="rId2"/>
    <p:sldLayoutId id="2147489972" r:id="rId3"/>
    <p:sldLayoutId id="2147489973" r:id="rId4"/>
    <p:sldLayoutId id="2147489974" r:id="rId5"/>
    <p:sldLayoutId id="2147489975" r:id="rId6"/>
    <p:sldLayoutId id="2147489976" r:id="rId7"/>
    <p:sldLayoutId id="2147489977" r:id="rId8"/>
    <p:sldLayoutId id="2147489978" r:id="rId9"/>
    <p:sldLayoutId id="2147489979" r:id="rId10"/>
    <p:sldLayoutId id="2147489980"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ＭＳ Ｐゴシック"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MS PGothic" pitchFamily="34" charset="-128"/>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Rectangle 3"/>
          <p:cNvSpPr>
            <a:spLocks noGrp="1" noChangeArrowheads="1"/>
          </p:cNvSpPr>
          <p:nvPr>
            <p:ph type="sldNum" sz="quarter" idx="4"/>
          </p:nvPr>
        </p:nvSpPr>
        <p:spPr bwMode="auto">
          <a:xfrm>
            <a:off x="4419600" y="6248400"/>
            <a:ext cx="152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srgbClr val="333399"/>
                </a:solidFill>
                <a:latin typeface="Arial" pitchFamily="34" charset="0"/>
              </a:defRPr>
            </a:lvl1pPr>
          </a:lstStyle>
          <a:p>
            <a:pPr>
              <a:defRPr/>
            </a:pPr>
            <a:fld id="{20FE1A86-4431-44AD-8900-ADBA876B413C}" type="slidenum">
              <a:rPr lang="en-US" altLang="en-US"/>
              <a:pPr>
                <a:defRPr/>
              </a:pPr>
              <a:t>‹#›</a:t>
            </a:fld>
            <a:endParaRPr lang="en-US" altLang="en-US"/>
          </a:p>
        </p:txBody>
      </p:sp>
      <p:grpSp>
        <p:nvGrpSpPr>
          <p:cNvPr id="25603" name="Group 4"/>
          <p:cNvGrpSpPr>
            <a:grpSpLocks/>
          </p:cNvGrpSpPr>
          <p:nvPr/>
        </p:nvGrpSpPr>
        <p:grpSpPr bwMode="auto">
          <a:xfrm>
            <a:off x="0" y="0"/>
            <a:ext cx="9140825" cy="6019800"/>
            <a:chOff x="0" y="0"/>
            <a:chExt cx="5758" cy="4315"/>
          </a:xfrm>
        </p:grpSpPr>
        <p:grpSp>
          <p:nvGrpSpPr>
            <p:cNvPr id="25608" name="Group 5"/>
            <p:cNvGrpSpPr>
              <a:grpSpLocks/>
            </p:cNvGrpSpPr>
            <p:nvPr userDrawn="1"/>
          </p:nvGrpSpPr>
          <p:grpSpPr bwMode="auto">
            <a:xfrm>
              <a:off x="1728" y="2230"/>
              <a:ext cx="4027" cy="2085"/>
              <a:chOff x="1728" y="2230"/>
              <a:chExt cx="4027" cy="2085"/>
            </a:xfrm>
          </p:grpSpPr>
          <p:sp>
            <p:nvSpPr>
              <p:cNvPr id="13318" name="Freeform 6"/>
              <p:cNvSpPr>
                <a:spLocks/>
              </p:cNvSpPr>
              <p:nvPr/>
            </p:nvSpPr>
            <p:spPr bwMode="hidden">
              <a:xfrm>
                <a:off x="1728" y="2647"/>
                <a:ext cx="2882" cy="166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1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13320" name="Freeform 8"/>
              <p:cNvSpPr>
                <a:spLocks/>
              </p:cNvSpPr>
              <p:nvPr/>
            </p:nvSpPr>
            <p:spPr bwMode="hidden">
              <a:xfrm>
                <a:off x="2900" y="3347"/>
                <a:ext cx="2849" cy="968"/>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5614"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32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grpSp>
        <p:sp>
          <p:nvSpPr>
            <p:cNvPr id="13323" name="Freeform 11"/>
            <p:cNvSpPr>
              <a:spLocks/>
            </p:cNvSpPr>
            <p:nvPr/>
          </p:nvSpPr>
          <p:spPr bwMode="hidden">
            <a:xfrm>
              <a:off x="3322" y="1340"/>
              <a:ext cx="1825" cy="153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n-US" dirty="0">
                <a:solidFill>
                  <a:srgbClr val="333399"/>
                </a:solidFill>
                <a:latin typeface="Garamond" charset="0"/>
                <a:ea typeface="ＭＳ Ｐゴシック" charset="0"/>
              </a:endParaRPr>
            </a:p>
          </p:txBody>
        </p:sp>
        <p:sp>
          <p:nvSpPr>
            <p:cNvPr id="25610" name="Freeform 12"/>
            <p:cNvSpPr>
              <a:spLocks/>
            </p:cNvSpPr>
            <p:nvPr/>
          </p:nvSpPr>
          <p:spPr bwMode="hidden">
            <a:xfrm>
              <a:off x="0" y="0"/>
              <a:ext cx="5758" cy="1776"/>
            </a:xfrm>
            <a:custGeom>
              <a:avLst/>
              <a:gdLst>
                <a:gd name="T0" fmla="*/ 0 w 5740"/>
                <a:gd name="T1" fmla="*/ 0 h 1906"/>
                <a:gd name="T2" fmla="*/ 0 w 5740"/>
                <a:gd name="T3" fmla="*/ 198 h 1906"/>
                <a:gd name="T4" fmla="*/ 6345 w 5740"/>
                <a:gd name="T5" fmla="*/ 198 h 1906"/>
                <a:gd name="T6" fmla="*/ 634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13325" name="Rectangle 13"/>
          <p:cNvSpPr>
            <a:spLocks noGrp="1" noRot="1" noChangeArrowheads="1"/>
          </p:cNvSpPr>
          <p:nvPr>
            <p:ph type="title"/>
          </p:nvPr>
        </p:nvSpPr>
        <p:spPr bwMode="auto">
          <a:xfrm>
            <a:off x="457200" y="274638"/>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26" name="Rectangle 14"/>
          <p:cNvSpPr>
            <a:spLocks noGrp="1" noChangeArrowheads="1"/>
          </p:cNvSpPr>
          <p:nvPr>
            <p:ph type="ftr" sz="quarter" idx="3"/>
          </p:nvPr>
        </p:nvSpPr>
        <p:spPr bwMode="auto">
          <a:xfrm>
            <a:off x="152400" y="6248400"/>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eaLnBrk="1" hangingPunct="1">
              <a:defRPr sz="1200">
                <a:solidFill>
                  <a:srgbClr val="333399"/>
                </a:solidFill>
                <a:latin typeface="Arial" pitchFamily="34" charset="0"/>
                <a:ea typeface="MS PGothic" pitchFamily="34" charset="-128"/>
                <a:cs typeface="+mn-cs"/>
              </a:defRPr>
            </a:lvl1pPr>
          </a:lstStyle>
          <a:p>
            <a:pPr>
              <a:defRPr/>
            </a:pPr>
            <a:r>
              <a:rPr lang="en-US"/>
              <a:t>www.c-suiteanalytics.com</a:t>
            </a:r>
          </a:p>
        </p:txBody>
      </p:sp>
      <p:sp>
        <p:nvSpPr>
          <p:cNvPr id="25606" name="Rectangle 1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25607" name="Picture 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277100" y="5978525"/>
            <a:ext cx="18288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981" r:id="rId1"/>
    <p:sldLayoutId id="2147489982" r:id="rId2"/>
    <p:sldLayoutId id="2147489983" r:id="rId3"/>
    <p:sldLayoutId id="2147489984" r:id="rId4"/>
    <p:sldLayoutId id="2147489985" r:id="rId5"/>
    <p:sldLayoutId id="2147489986" r:id="rId6"/>
    <p:sldLayoutId id="2147489987" r:id="rId7"/>
    <p:sldLayoutId id="2147489988" r:id="rId8"/>
    <p:sldLayoutId id="2147489989" r:id="rId9"/>
    <p:sldLayoutId id="2147489990" r:id="rId10"/>
    <p:sldLayoutId id="2147489991"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MS PGothic"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ea typeface="MS PGothic" pitchFamily="34" charset="-128"/>
          <a:cs typeface="MS PGothic"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67.xml"/><Relationship Id="rId5" Type="http://schemas.openxmlformats.org/officeDocument/2006/relationships/image" Target="../media/image6.emf"/><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oleObject" Target="../embeddings/Microsoft_Excel_Chart1.xls"/></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blogs.hbr.org/hbr/hbreditors/GallupOver%20Time%20copy.jpg" TargetMode="External"/><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7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om/imgres?biw=1366&amp;bih=622&amp;tbm=isch&amp;tbnid=i2etemOULdFpWM:&amp;imgrefurl=http://woman.thenest.com/professional-protocol-employee-coworker-references-21923.html&amp;docid=AfmZdvO2pOvO0M&amp;imgurl=http://woman.thenest.com/DM-Resize/photos.demandstudios.com/getty/article/251/55/80620998.jpg?w=600&amp;h=600&amp;keep_ratio=1&amp;w=400&amp;h=600&amp;ei=LNQCU-D9HoOT2gWS9YCICQ&amp;zoom=1&amp;ved=0CKYCEIQcMEM&amp;iact=rc&amp;dur=1901&amp;page=4&amp;start=55&amp;ndsp=17" TargetMode="External"/><Relationship Id="rId2" Type="http://schemas.openxmlformats.org/officeDocument/2006/relationships/notesSlide" Target="../notesSlides/notesSlide8.xml"/><Relationship Id="rId1" Type="http://schemas.openxmlformats.org/officeDocument/2006/relationships/slideLayout" Target="../slideLayouts/slideLayout11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9.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9.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images.google.com/url?sa=i&amp;rct=j&amp;q=einstein&amp;source=images&amp;cd=&amp;docid=346OqR--Y4wsFM&amp;tbnid=ig6L31ZL5Z6zBM:&amp;ved=0CAUQjRw&amp;url=http://www.ideachampions.com/weblogs/archives/2011/09/the_timeless_wi.shtml&amp;ei=kfoGUcOsM_Ky0AH5wIA4&amp;psig=AFQjCNGOqfSw2v5xmXPLVGMrgiXK4viBUQ&amp;ust=1359498258225008" TargetMode="Externa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0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13.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22.xml"/></Relationships>
</file>

<file path=ppt/slides/_rels/slide30.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images.google.com/imgres?q=employee+working&amp;start=295&amp;hl=en&amp;biw=1280&amp;bih=595&amp;tbm=isch&amp;tbnid=8kRn8QuIy8NU_M:&amp;imgrefurl=http://www.wisegeek.com/what-does-a-human-resources-manager-do.htm&amp;docid=guZiKL9AysiURM&amp;imgurl=http://images.wisegeek.com/boss-and-employee.jpg&amp;w=1000&amp;h=763&amp;ei=bnNLUfCCIu610QHDmYHIDw&amp;zoom=1&amp;ved=1t:3588,r:6,s:300,i:22&amp;iact=rc&amp;dur=633&amp;page=17&amp;tbnh=184&amp;tbnw=257&amp;ndsp=16&amp;tx=132&amp;ty=74" TargetMode="Externa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3" Type="http://schemas.openxmlformats.org/officeDocument/2006/relationships/hyperlink" Target="mailto:DFinnegan@C-SuiteAnalytics.com" TargetMode="External"/><Relationship Id="rId2" Type="http://schemas.openxmlformats.org/officeDocument/2006/relationships/notesSlide" Target="../notesSlides/notesSlide22.xml"/><Relationship Id="rId1" Type="http://schemas.openxmlformats.org/officeDocument/2006/relationships/slideLayout" Target="../slideLayouts/slideLayout271.xml"/><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381000" y="835025"/>
            <a:ext cx="9829800" cy="2362200"/>
          </a:xfrm>
        </p:spPr>
        <p:txBody>
          <a:bodyPr/>
          <a:lstStyle/>
          <a:p>
            <a:pPr eaLnBrk="1" hangingPunct="1">
              <a:defRPr/>
            </a:pPr>
            <a:r>
              <a:rPr lang="en-US" altLang="en-US" dirty="0" smtClean="0">
                <a:solidFill>
                  <a:srgbClr val="0033CC"/>
                </a:solidFill>
                <a:latin typeface="Calibri" pitchFamily="34" charset="0"/>
              </a:rPr>
              <a:t>The </a:t>
            </a:r>
            <a:r>
              <a:rPr lang="en-US" altLang="en-US" dirty="0" smtClean="0">
                <a:solidFill>
                  <a:srgbClr val="C00000"/>
                </a:solidFill>
                <a:latin typeface="Calibri" pitchFamily="34" charset="0"/>
              </a:rPr>
              <a:t>Power</a:t>
            </a:r>
            <a:r>
              <a:rPr lang="en-US" altLang="en-US" dirty="0" smtClean="0">
                <a:solidFill>
                  <a:srgbClr val="0033CC"/>
                </a:solidFill>
                <a:latin typeface="Calibri" pitchFamily="34" charset="0"/>
              </a:rPr>
              <a:t> of </a:t>
            </a:r>
            <a:br>
              <a:rPr lang="en-US" altLang="en-US" dirty="0" smtClean="0">
                <a:solidFill>
                  <a:srgbClr val="0033CC"/>
                </a:solidFill>
                <a:latin typeface="Calibri" pitchFamily="34" charset="0"/>
              </a:rPr>
            </a:br>
            <a:r>
              <a:rPr lang="en-US" altLang="en-US" dirty="0" smtClean="0">
                <a:solidFill>
                  <a:srgbClr val="0033CC"/>
                </a:solidFill>
                <a:latin typeface="Calibri" pitchFamily="34" charset="0"/>
              </a:rPr>
              <a:t>Stay Interviews </a:t>
            </a:r>
          </a:p>
        </p:txBody>
      </p:sp>
      <p:sp>
        <p:nvSpPr>
          <p:cNvPr id="27650" name="Subtitle 2"/>
          <p:cNvSpPr>
            <a:spLocks noGrp="1"/>
          </p:cNvSpPr>
          <p:nvPr>
            <p:ph type="subTitle" sz="quarter" idx="1"/>
          </p:nvPr>
        </p:nvSpPr>
        <p:spPr>
          <a:xfrm>
            <a:off x="2133600" y="3695700"/>
            <a:ext cx="4876800" cy="685800"/>
          </a:xfrm>
        </p:spPr>
        <p:txBody>
          <a:bodyPr/>
          <a:lstStyle/>
          <a:p>
            <a:pPr eaLnBrk="1" hangingPunct="1">
              <a:spcBef>
                <a:spcPct val="0"/>
              </a:spcBef>
              <a:buClrTx/>
              <a:buSzTx/>
              <a:defRPr/>
            </a:pPr>
            <a:r>
              <a:rPr lang="en-US" altLang="en-US" sz="4000" b="1" kern="1200" dirty="0">
                <a:solidFill>
                  <a:srgbClr val="002060"/>
                </a:solidFill>
                <a:effectLst/>
                <a:latin typeface="Calibri" pitchFamily="34" charset="0"/>
                <a:cs typeface="+mn-cs"/>
              </a:rPr>
              <a:t>Dick Finnegan</a:t>
            </a:r>
          </a:p>
          <a:p>
            <a:pPr eaLnBrk="1" hangingPunct="1">
              <a:buFont typeface="Wingdings" pitchFamily="2" charset="2"/>
              <a:buNone/>
              <a:defRPr/>
            </a:pPr>
            <a:r>
              <a:rPr lang="en-US" altLang="en-US" b="1" dirty="0" smtClean="0">
                <a:solidFill>
                  <a:srgbClr val="1B871E"/>
                </a:solidFill>
                <a:effectLst/>
                <a:latin typeface="Calibri" pitchFamily="34" charset="0"/>
              </a:rPr>
              <a:t>January 13</a:t>
            </a:r>
            <a:r>
              <a:rPr lang="en-US" altLang="en-US" b="1" baseline="30000" dirty="0" smtClean="0">
                <a:solidFill>
                  <a:srgbClr val="1B871E"/>
                </a:solidFill>
                <a:effectLst/>
                <a:latin typeface="Calibri" pitchFamily="34" charset="0"/>
              </a:rPr>
              <a:t>th</a:t>
            </a:r>
            <a:r>
              <a:rPr lang="en-US" altLang="en-US" b="1" dirty="0" smtClean="0">
                <a:solidFill>
                  <a:srgbClr val="1B871E"/>
                </a:solidFill>
                <a:effectLst/>
                <a:latin typeface="Calibri" pitchFamily="34" charset="0"/>
              </a:rPr>
              <a:t>, 2015</a:t>
            </a:r>
            <a:endParaRPr lang="en-US" altLang="en-US" b="1" dirty="0" smtClean="0">
              <a:solidFill>
                <a:srgbClr val="0033CC"/>
              </a:solidFill>
              <a:effectLst/>
              <a:latin typeface="Calibri" pitchFamily="34" charset="0"/>
            </a:endParaRPr>
          </a:p>
        </p:txBody>
      </p:sp>
      <p:pic>
        <p:nvPicPr>
          <p:cNvPr id="245764" name="Picture 6" descr="C:\Users\Owner\Pictures\STAY INT CO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3144838"/>
            <a:ext cx="12223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6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200400"/>
            <a:ext cx="1633538" cy="185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516" y="5633535"/>
            <a:ext cx="2826876" cy="1097263"/>
          </a:xfrm>
          <a:prstGeom prst="rect">
            <a:avLst/>
          </a:prstGeom>
        </p:spPr>
      </p:pic>
      <p:sp>
        <p:nvSpPr>
          <p:cNvPr id="5" name="TextBox 4"/>
          <p:cNvSpPr txBox="1"/>
          <p:nvPr/>
        </p:nvSpPr>
        <p:spPr>
          <a:xfrm>
            <a:off x="184811" y="5194955"/>
            <a:ext cx="1484702" cy="369332"/>
          </a:xfrm>
          <a:prstGeom prst="rect">
            <a:avLst/>
          </a:prstGeom>
          <a:noFill/>
        </p:spPr>
        <p:txBody>
          <a:bodyPr wrap="none" rtlCol="0">
            <a:spAutoFit/>
          </a:bodyPr>
          <a:lstStyle/>
          <a:p>
            <a:r>
              <a:rPr lang="en-CA" dirty="0" smtClean="0">
                <a:solidFill>
                  <a:srgbClr val="002060"/>
                </a:solidFill>
              </a:rPr>
              <a:t>Sponsored By:</a:t>
            </a:r>
            <a:endParaRPr lang="en-CA"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36513"/>
            <a:ext cx="8229600" cy="1143000"/>
          </a:xfrm>
        </p:spPr>
        <p:txBody>
          <a:bodyPr/>
          <a:lstStyle/>
          <a:p>
            <a:pPr>
              <a:defRPr/>
            </a:pPr>
            <a:r>
              <a:rPr lang="en-US" dirty="0" smtClean="0">
                <a:solidFill>
                  <a:srgbClr val="0033CC"/>
                </a:solidFill>
                <a:effectLst>
                  <a:outerShdw blurRad="38100" dist="38100" dir="2700000" algn="tl">
                    <a:srgbClr val="000000">
                      <a:alpha val="43137"/>
                    </a:srgbClr>
                  </a:outerShdw>
                </a:effectLst>
                <a:cs typeface="Calibri" pitchFamily="34" charset="0"/>
              </a:rPr>
              <a:t>Finnegan Background</a:t>
            </a:r>
          </a:p>
        </p:txBody>
      </p:sp>
      <p:sp>
        <p:nvSpPr>
          <p:cNvPr id="16389" name="Rectangle 3"/>
          <p:cNvSpPr>
            <a:spLocks noGrp="1" noChangeArrowheads="1"/>
          </p:cNvSpPr>
          <p:nvPr>
            <p:ph idx="1"/>
          </p:nvPr>
        </p:nvSpPr>
        <p:spPr>
          <a:xfrm>
            <a:off x="533400" y="1112838"/>
            <a:ext cx="8229600" cy="4724400"/>
          </a:xfrm>
        </p:spPr>
        <p:txBody>
          <a:bodyPr/>
          <a:lstStyle/>
          <a:p>
            <a:pPr marL="0" indent="0" fontAlgn="auto">
              <a:spcAft>
                <a:spcPts val="0"/>
              </a:spcAft>
              <a:buFont typeface="Times" charset="0"/>
              <a:buNone/>
              <a:defRPr/>
            </a:pPr>
            <a:r>
              <a:rPr lang="ja-JP" altLang="en-US" sz="2000" b="1" dirty="0" smtClean="0">
                <a:solidFill>
                  <a:srgbClr val="0033CC"/>
                </a:solidFill>
                <a:effectLst/>
                <a:ea typeface="ＭＳ Ｐゴシック" charset="0"/>
                <a:cs typeface="Calibri" charset="0"/>
              </a:rPr>
              <a:t>“</a:t>
            </a:r>
            <a:r>
              <a:rPr lang="en-US" altLang="ja-JP" sz="2000" b="1" dirty="0">
                <a:solidFill>
                  <a:srgbClr val="0033CC"/>
                </a:solidFill>
                <a:effectLst/>
                <a:ea typeface="ＭＳ Ｐゴシック" charset="0"/>
                <a:cs typeface="Calibri" charset="0"/>
              </a:rPr>
              <a:t>Recovering HR director</a:t>
            </a:r>
            <a:r>
              <a:rPr lang="ja-JP" altLang="en-US" sz="2000" b="1" dirty="0">
                <a:solidFill>
                  <a:srgbClr val="0033CC"/>
                </a:solidFill>
                <a:effectLst/>
                <a:ea typeface="ＭＳ Ｐゴシック" charset="0"/>
                <a:cs typeface="Calibri" charset="0"/>
              </a:rPr>
              <a:t>”</a:t>
            </a:r>
            <a:r>
              <a:rPr lang="en-US" altLang="ja-JP" sz="2000" b="1" dirty="0">
                <a:solidFill>
                  <a:srgbClr val="0033CC"/>
                </a:solidFill>
                <a:effectLst/>
                <a:ea typeface="ＭＳ Ｐゴシック" charset="0"/>
                <a:cs typeface="Calibri" charset="0"/>
              </a:rPr>
              <a:t> </a:t>
            </a:r>
            <a:r>
              <a:rPr lang="en-US" altLang="ja-JP" sz="2000" b="1" dirty="0">
                <a:solidFill>
                  <a:srgbClr val="002060"/>
                </a:solidFill>
                <a:effectLst/>
                <a:ea typeface="ＭＳ Ｐゴシック" charset="0"/>
                <a:cs typeface="Calibri" charset="0"/>
              </a:rPr>
              <a:t>solved </a:t>
            </a:r>
            <a:r>
              <a:rPr lang="en-US" altLang="ja-JP" sz="2000" b="1">
                <a:solidFill>
                  <a:srgbClr val="002060"/>
                </a:solidFill>
                <a:effectLst/>
                <a:ea typeface="ＭＳ Ｐゴシック" charset="0"/>
                <a:cs typeface="Calibri" charset="0"/>
              </a:rPr>
              <a:t>turnover </a:t>
            </a:r>
            <a:r>
              <a:rPr lang="en-US" altLang="ja-JP" sz="2000" b="1" smtClean="0">
                <a:solidFill>
                  <a:srgbClr val="002060"/>
                </a:solidFill>
                <a:effectLst/>
                <a:ea typeface="ＭＳ Ｐゴシック" charset="0"/>
                <a:cs typeface="Calibri" charset="0"/>
              </a:rPr>
              <a:t>for Siberian </a:t>
            </a:r>
            <a:r>
              <a:rPr lang="en-US" altLang="ja-JP" sz="2000" b="1" dirty="0">
                <a:solidFill>
                  <a:srgbClr val="002060"/>
                </a:solidFill>
                <a:effectLst/>
                <a:ea typeface="ＭＳ Ｐゴシック" charset="0"/>
                <a:cs typeface="Calibri" charset="0"/>
              </a:rPr>
              <a:t>banks, African gold mines</a:t>
            </a:r>
            <a:r>
              <a:rPr lang="en-US" altLang="ja-JP" sz="2000" b="1">
                <a:solidFill>
                  <a:srgbClr val="002060"/>
                </a:solidFill>
                <a:effectLst/>
                <a:ea typeface="ＭＳ Ｐゴシック" charset="0"/>
                <a:cs typeface="Calibri" charset="0"/>
              </a:rPr>
              <a:t>, </a:t>
            </a:r>
            <a:r>
              <a:rPr lang="en-US" altLang="ja-JP" sz="2000" b="1" smtClean="0">
                <a:solidFill>
                  <a:srgbClr val="002060"/>
                </a:solidFill>
                <a:effectLst/>
                <a:ea typeface="ＭＳ Ｐゴシック" charset="0"/>
                <a:cs typeface="Calibri" charset="0"/>
              </a:rPr>
              <a:t>Chinese multi-national corporations…and </a:t>
            </a:r>
            <a:r>
              <a:rPr lang="en-US" altLang="ja-JP" sz="2000" b="1" dirty="0">
                <a:solidFill>
                  <a:srgbClr val="002060"/>
                </a:solidFill>
                <a:effectLst/>
                <a:ea typeface="ＭＳ Ｐゴシック" charset="0"/>
                <a:cs typeface="Calibri" charset="0"/>
              </a:rPr>
              <a:t>the CIA</a:t>
            </a:r>
          </a:p>
          <a:p>
            <a:pPr marL="0" indent="0" fontAlgn="auto">
              <a:spcAft>
                <a:spcPts val="0"/>
              </a:spcAft>
              <a:buFont typeface="Times" charset="0"/>
              <a:buNone/>
              <a:defRPr/>
            </a:pPr>
            <a:endParaRPr lang="en-US" sz="2000" b="1" dirty="0">
              <a:solidFill>
                <a:srgbClr val="002060"/>
              </a:solidFill>
              <a:effectLst/>
              <a:ea typeface="ＭＳ Ｐゴシック" charset="0"/>
              <a:cs typeface="Calibri" charset="0"/>
            </a:endParaRPr>
          </a:p>
          <a:p>
            <a:pPr marL="0" indent="0" fontAlgn="auto">
              <a:spcAft>
                <a:spcPts val="0"/>
              </a:spcAft>
              <a:buFont typeface="Times" charset="0"/>
              <a:buNone/>
              <a:defRPr/>
            </a:pPr>
            <a:r>
              <a:rPr lang="en-US" sz="2000" b="1">
                <a:solidFill>
                  <a:srgbClr val="000000"/>
                </a:solidFill>
                <a:effectLst/>
                <a:ea typeface="ＭＳ Ｐゴシック" charset="0"/>
                <a:cs typeface="Calibri" charset="0"/>
              </a:rPr>
              <a:t>	</a:t>
            </a:r>
            <a:r>
              <a:rPr lang="en-US" sz="2000" b="1" smtClean="0">
                <a:solidFill>
                  <a:srgbClr val="002060"/>
                </a:solidFill>
                <a:effectLst/>
                <a:ea typeface="ＭＳ Ｐゴシック" charset="0"/>
                <a:cs typeface="Calibri" charset="0"/>
              </a:rPr>
              <a:t>Author, </a:t>
            </a:r>
            <a:r>
              <a:rPr lang="en-US" altLang="ja-JP" sz="2000" b="1" i="1" smtClean="0">
                <a:solidFill>
                  <a:srgbClr val="0033CC"/>
                </a:solidFill>
                <a:effectLst/>
                <a:ea typeface="ＭＳ Ｐゴシック" charset="0"/>
                <a:cs typeface="Calibri" charset="0"/>
              </a:rPr>
              <a:t>Rethinking </a:t>
            </a:r>
            <a:r>
              <a:rPr lang="en-US" altLang="ja-JP" sz="2000" b="1" i="1" dirty="0">
                <a:solidFill>
                  <a:srgbClr val="0033CC"/>
                </a:solidFill>
                <a:effectLst/>
                <a:ea typeface="ＭＳ Ｐゴシック" charset="0"/>
                <a:cs typeface="Calibri" charset="0"/>
              </a:rPr>
              <a:t>Retention in Good Times </a:t>
            </a:r>
            <a:r>
              <a:rPr lang="en-US" altLang="ja-JP" sz="2000" b="1" i="1">
                <a:solidFill>
                  <a:srgbClr val="0033CC"/>
                </a:solidFill>
                <a:effectLst/>
                <a:ea typeface="ＭＳ Ｐゴシック" charset="0"/>
                <a:cs typeface="Calibri" charset="0"/>
              </a:rPr>
              <a:t>and </a:t>
            </a:r>
            <a:r>
              <a:rPr lang="en-US" altLang="ja-JP" sz="2000" b="1" i="1" smtClean="0">
                <a:solidFill>
                  <a:srgbClr val="0033CC"/>
                </a:solidFill>
                <a:effectLst/>
                <a:ea typeface="ＭＳ Ｐゴシック" charset="0"/>
                <a:cs typeface="Calibri" charset="0"/>
              </a:rPr>
              <a:t>Bad</a:t>
            </a:r>
            <a:r>
              <a:rPr lang="en-US" altLang="ja-JP" sz="2000" b="1" smtClean="0">
                <a:solidFill>
                  <a:srgbClr val="002060"/>
                </a:solidFill>
                <a:effectLst/>
                <a:ea typeface="ＭＳ Ｐゴシック" charset="0"/>
                <a:cs typeface="Calibri" charset="0"/>
              </a:rPr>
              <a:t>, endorsed 	by </a:t>
            </a:r>
            <a:r>
              <a:rPr lang="en-US" altLang="ja-JP" sz="2000" b="1" i="1" dirty="0">
                <a:solidFill>
                  <a:srgbClr val="0033CC"/>
                </a:solidFill>
                <a:effectLst/>
                <a:ea typeface="ＭＳ Ｐゴシック" charset="0"/>
                <a:cs typeface="Calibri" charset="0"/>
              </a:rPr>
              <a:t>BusinessWeek</a:t>
            </a:r>
            <a:r>
              <a:rPr lang="en-US" altLang="ja-JP" sz="2000" b="1" dirty="0">
                <a:solidFill>
                  <a:srgbClr val="0033CC"/>
                </a:solidFill>
                <a:effectLst/>
                <a:ea typeface="ＭＳ Ｐゴシック" charset="0"/>
                <a:cs typeface="Calibri" charset="0"/>
              </a:rPr>
              <a:t> </a:t>
            </a:r>
            <a:r>
              <a:rPr lang="en-US" altLang="ja-JP" sz="2000" b="1" dirty="0">
                <a:solidFill>
                  <a:srgbClr val="002060"/>
                </a:solidFill>
                <a:effectLst/>
                <a:ea typeface="ＭＳ Ｐゴシック" charset="0"/>
                <a:cs typeface="Calibri" charset="0"/>
              </a:rPr>
              <a:t>as offers </a:t>
            </a:r>
            <a:r>
              <a:rPr lang="ja-JP" altLang="en-US" sz="2000" b="1" dirty="0">
                <a:solidFill>
                  <a:srgbClr val="0033CC"/>
                </a:solidFill>
                <a:effectLst/>
                <a:ea typeface="ＭＳ Ｐゴシック" charset="0"/>
                <a:cs typeface="Calibri" charset="0"/>
              </a:rPr>
              <a:t>“</a:t>
            </a:r>
            <a:r>
              <a:rPr lang="en-US" altLang="ja-JP" sz="2000" b="1" dirty="0">
                <a:solidFill>
                  <a:srgbClr val="0033CC"/>
                </a:solidFill>
                <a:effectLst/>
                <a:ea typeface="ＭＳ Ｐゴシック" charset="0"/>
                <a:cs typeface="Calibri" charset="0"/>
              </a:rPr>
              <a:t>fresh thinking </a:t>
            </a:r>
            <a:r>
              <a:rPr lang="en-US" altLang="ja-JP" sz="2000" b="1">
                <a:solidFill>
                  <a:srgbClr val="0033CC"/>
                </a:solidFill>
                <a:effectLst/>
                <a:ea typeface="ＭＳ Ｐゴシック" charset="0"/>
                <a:cs typeface="Calibri" charset="0"/>
              </a:rPr>
              <a:t>for </a:t>
            </a:r>
            <a:r>
              <a:rPr lang="en-US" altLang="ja-JP" sz="2000" b="1" smtClean="0">
                <a:solidFill>
                  <a:srgbClr val="0033CC"/>
                </a:solidFill>
                <a:effectLst/>
                <a:ea typeface="ＭＳ Ｐゴシック" charset="0"/>
                <a:cs typeface="Calibri" charset="0"/>
              </a:rPr>
              <a:t>solving the turnover 	problem in any economy”</a:t>
            </a:r>
            <a:r>
              <a:rPr lang="en-US" altLang="ja-JP" sz="2000" b="1" dirty="0">
                <a:solidFill>
                  <a:srgbClr val="0033CC"/>
                </a:solidFill>
                <a:effectLst/>
                <a:ea typeface="ＭＳ Ｐゴシック" charset="0"/>
                <a:cs typeface="Calibri" charset="0"/>
              </a:rPr>
              <a:t>		</a:t>
            </a:r>
            <a:r>
              <a:rPr lang="en-US" altLang="ja-JP" sz="2000" b="1">
                <a:solidFill>
                  <a:srgbClr val="0033CC"/>
                </a:solidFill>
                <a:effectLst/>
                <a:ea typeface="ＭＳ Ｐゴシック" charset="0"/>
                <a:cs typeface="Calibri" charset="0"/>
              </a:rPr>
              <a:t>  </a:t>
            </a:r>
            <a:endParaRPr lang="en-US" altLang="ja-JP" sz="2000" b="1" dirty="0">
              <a:solidFill>
                <a:srgbClr val="0033CC"/>
              </a:solidFill>
              <a:effectLst/>
              <a:ea typeface="ＭＳ Ｐゴシック" charset="0"/>
              <a:cs typeface="Calibri" charset="0"/>
            </a:endParaRPr>
          </a:p>
          <a:p>
            <a:pPr marL="0" indent="0" fontAlgn="auto">
              <a:spcAft>
                <a:spcPts val="0"/>
              </a:spcAft>
              <a:buFont typeface="Arial" charset="0"/>
              <a:buChar char="•"/>
              <a:defRPr/>
            </a:pPr>
            <a:endParaRPr lang="en-US" sz="2000" b="1" dirty="0">
              <a:solidFill>
                <a:srgbClr val="002060"/>
              </a:solidFill>
              <a:effectLst/>
              <a:ea typeface="ＭＳ Ｐゴシック" charset="0"/>
              <a:cs typeface="Calibri" charset="0"/>
            </a:endParaRPr>
          </a:p>
          <a:p>
            <a:pPr marL="0" indent="0" fontAlgn="auto">
              <a:spcAft>
                <a:spcPts val="0"/>
              </a:spcAft>
              <a:buFont typeface="Times" charset="0"/>
              <a:buNone/>
              <a:defRPr/>
            </a:pPr>
            <a:r>
              <a:rPr lang="en-US" sz="2000" b="1" smtClean="0">
                <a:solidFill>
                  <a:srgbClr val="000000"/>
                </a:solidFill>
                <a:effectLst/>
                <a:ea typeface="ＭＳ Ｐゴシック" charset="0"/>
                <a:cs typeface="Calibri" charset="0"/>
              </a:rPr>
              <a:t>Author, </a:t>
            </a:r>
            <a:r>
              <a:rPr lang="en-US" altLang="ja-JP" sz="2000" b="1" i="1" smtClean="0">
                <a:solidFill>
                  <a:srgbClr val="0033CC"/>
                </a:solidFill>
                <a:effectLst/>
                <a:ea typeface="ＭＳ Ｐゴシック" charset="0"/>
                <a:cs typeface="Calibri" charset="0"/>
              </a:rPr>
              <a:t>The </a:t>
            </a:r>
            <a:r>
              <a:rPr lang="en-US" altLang="ja-JP" sz="2000" b="1" i="1" dirty="0">
                <a:solidFill>
                  <a:srgbClr val="0033CC"/>
                </a:solidFill>
                <a:effectLst/>
                <a:ea typeface="ＭＳ Ｐゴシック" charset="0"/>
                <a:cs typeface="Calibri" charset="0"/>
              </a:rPr>
              <a:t>Power of Stay Interviews </a:t>
            </a:r>
            <a:r>
              <a:rPr lang="en-US" altLang="ja-JP" sz="2000" b="1" i="1">
                <a:solidFill>
                  <a:srgbClr val="0033CC"/>
                </a:solidFill>
                <a:effectLst/>
                <a:ea typeface="ＭＳ Ｐゴシック" charset="0"/>
                <a:cs typeface="Calibri" charset="0"/>
              </a:rPr>
              <a:t>for </a:t>
            </a:r>
            <a:r>
              <a:rPr lang="en-US" altLang="ja-JP" sz="2000" b="1" i="1" smtClean="0">
                <a:solidFill>
                  <a:srgbClr val="0033CC"/>
                </a:solidFill>
                <a:effectLst/>
                <a:ea typeface="ＭＳ Ｐゴシック" charset="0"/>
                <a:cs typeface="Calibri" charset="0"/>
              </a:rPr>
              <a:t>Engagement &amp; Retention</a:t>
            </a:r>
            <a:r>
              <a:rPr lang="en-US" altLang="ja-JP" sz="2000" b="1" i="1">
                <a:solidFill>
                  <a:srgbClr val="0E58C4"/>
                </a:solidFill>
                <a:effectLst/>
                <a:ea typeface="ＭＳ Ｐゴシック" charset="0"/>
                <a:cs typeface="Calibri" charset="0"/>
              </a:rPr>
              <a:t>,</a:t>
            </a:r>
            <a:r>
              <a:rPr lang="en-US" altLang="ja-JP" sz="2000" b="1" smtClean="0">
                <a:solidFill>
                  <a:srgbClr val="0E58C4"/>
                </a:solidFill>
                <a:effectLst/>
                <a:ea typeface="ＭＳ Ｐゴシック" charset="0"/>
                <a:cs typeface="Calibri" charset="0"/>
              </a:rPr>
              <a:t> </a:t>
            </a:r>
          </a:p>
          <a:p>
            <a:pPr marL="0" indent="0" fontAlgn="auto">
              <a:spcAft>
                <a:spcPts val="0"/>
              </a:spcAft>
              <a:buFont typeface="Times" charset="0"/>
              <a:buNone/>
              <a:defRPr/>
            </a:pPr>
            <a:r>
              <a:rPr lang="en-US" altLang="ja-JP" sz="2000" b="1" smtClean="0">
                <a:solidFill>
                  <a:srgbClr val="002060"/>
                </a:solidFill>
                <a:effectLst/>
                <a:ea typeface="ＭＳ Ｐゴシック" charset="0"/>
                <a:cs typeface="Calibri" charset="0"/>
              </a:rPr>
              <a:t>top-selling </a:t>
            </a:r>
            <a:r>
              <a:rPr lang="en-US" altLang="ja-JP" sz="2000" b="1" dirty="0">
                <a:solidFill>
                  <a:srgbClr val="002060"/>
                </a:solidFill>
                <a:effectLst/>
                <a:ea typeface="ＭＳ Ｐゴシック" charset="0"/>
                <a:cs typeface="Calibri" charset="0"/>
              </a:rPr>
              <a:t>SHRM-published </a:t>
            </a:r>
            <a:r>
              <a:rPr lang="en-US" altLang="ja-JP" sz="2000" b="1">
                <a:solidFill>
                  <a:srgbClr val="002060"/>
                </a:solidFill>
                <a:effectLst/>
                <a:ea typeface="ＭＳ Ｐゴシック" charset="0"/>
                <a:cs typeface="Calibri" charset="0"/>
              </a:rPr>
              <a:t>book </a:t>
            </a:r>
            <a:r>
              <a:rPr lang="en-US" altLang="ja-JP" sz="2000" b="1" smtClean="0">
                <a:solidFill>
                  <a:srgbClr val="002060"/>
                </a:solidFill>
                <a:effectLst/>
                <a:ea typeface="ＭＳ Ｐゴシック" charset="0"/>
                <a:cs typeface="Calibri" charset="0"/>
              </a:rPr>
              <a:t>in history</a:t>
            </a:r>
            <a:endParaRPr lang="en-US" altLang="ja-JP" sz="2000" b="1" dirty="0">
              <a:solidFill>
                <a:srgbClr val="002060"/>
              </a:solidFill>
              <a:effectLst/>
              <a:ea typeface="ＭＳ Ｐゴシック" charset="0"/>
              <a:cs typeface="Calibri" charset="0"/>
            </a:endParaRPr>
          </a:p>
          <a:p>
            <a:pPr marL="0" indent="0" fontAlgn="auto">
              <a:spcAft>
                <a:spcPts val="0"/>
              </a:spcAft>
              <a:buFont typeface="Times" charset="0"/>
              <a:buNone/>
              <a:defRPr/>
            </a:pPr>
            <a:r>
              <a:rPr lang="en-US" altLang="ja-JP" sz="2000" b="1" smtClean="0">
                <a:solidFill>
                  <a:srgbClr val="0E58C4"/>
                </a:solidFill>
                <a:effectLst/>
                <a:ea typeface="ＭＳ Ｐゴシック" charset="0"/>
                <a:cs typeface="Calibri" charset="0"/>
              </a:rPr>
              <a:t>                </a:t>
            </a:r>
          </a:p>
          <a:p>
            <a:pPr marL="0" indent="0" fontAlgn="auto">
              <a:spcAft>
                <a:spcPts val="0"/>
              </a:spcAft>
              <a:buFont typeface="Times" charset="0"/>
              <a:buNone/>
              <a:defRPr/>
            </a:pPr>
            <a:r>
              <a:rPr lang="en-US" altLang="ja-JP" sz="2000" b="1">
                <a:solidFill>
                  <a:srgbClr val="0E58C4"/>
                </a:solidFill>
                <a:effectLst/>
                <a:ea typeface="ＭＳ Ｐゴシック" charset="0"/>
                <a:cs typeface="Calibri" charset="0"/>
              </a:rPr>
              <a:t>	</a:t>
            </a:r>
            <a:r>
              <a:rPr lang="en-US" altLang="ja-JP" sz="2000" b="1" smtClean="0">
                <a:solidFill>
                  <a:srgbClr val="002060"/>
                </a:solidFill>
                <a:effectLst/>
                <a:ea typeface="ＭＳ Ｐゴシック" charset="0"/>
                <a:cs typeface="Calibri" charset="0"/>
              </a:rPr>
              <a:t>Author, </a:t>
            </a:r>
            <a:r>
              <a:rPr lang="en-US" altLang="ja-JP" sz="2000" b="1" i="1" smtClean="0">
                <a:solidFill>
                  <a:srgbClr val="0033CC"/>
                </a:solidFill>
                <a:effectLst/>
                <a:ea typeface="ＭＳ Ｐゴシック" charset="0"/>
                <a:cs typeface="Calibri" charset="0"/>
              </a:rPr>
              <a:t>The Stay Interview</a:t>
            </a:r>
            <a:r>
              <a:rPr lang="en-US" altLang="ja-JP" sz="2000" b="1" smtClean="0">
                <a:solidFill>
                  <a:srgbClr val="002060"/>
                </a:solidFill>
                <a:effectLst/>
                <a:ea typeface="ＭＳ Ｐゴシック" charset="0"/>
                <a:cs typeface="Calibri" charset="0"/>
              </a:rPr>
              <a:t>, published January, 2015, in</a:t>
            </a:r>
          </a:p>
          <a:p>
            <a:pPr marL="0" indent="0" fontAlgn="auto">
              <a:spcAft>
                <a:spcPts val="0"/>
              </a:spcAft>
              <a:buFont typeface="Times" charset="0"/>
              <a:buNone/>
              <a:defRPr/>
            </a:pPr>
            <a:r>
              <a:rPr lang="en-US" altLang="ja-JP" sz="2000" b="1">
                <a:solidFill>
                  <a:srgbClr val="002060"/>
                </a:solidFill>
                <a:effectLst/>
                <a:ea typeface="ＭＳ Ｐゴシック" charset="0"/>
                <a:cs typeface="Calibri" charset="0"/>
              </a:rPr>
              <a:t>	</a:t>
            </a:r>
            <a:r>
              <a:rPr lang="en-US" altLang="ja-JP" sz="2000" b="1" smtClean="0">
                <a:solidFill>
                  <a:srgbClr val="002060"/>
                </a:solidFill>
                <a:effectLst/>
                <a:ea typeface="ＭＳ Ｐゴシック" charset="0"/>
                <a:cs typeface="Calibri" charset="0"/>
              </a:rPr>
              <a:t>20 languages + an audio book</a:t>
            </a:r>
            <a:endParaRPr lang="en-US" altLang="ja-JP" sz="2000" b="1" dirty="0">
              <a:solidFill>
                <a:srgbClr val="002060"/>
              </a:solidFill>
              <a:effectLst/>
              <a:ea typeface="ＭＳ Ｐゴシック" charset="0"/>
              <a:cs typeface="Calibri" charset="0"/>
            </a:endParaRPr>
          </a:p>
          <a:p>
            <a:pPr marL="0" indent="0" fontAlgn="auto">
              <a:spcAft>
                <a:spcPts val="0"/>
              </a:spcAft>
              <a:buFont typeface="Wingdings" pitchFamily="2" charset="2"/>
              <a:buNone/>
              <a:defRPr/>
            </a:pPr>
            <a:r>
              <a:rPr lang="en-US" altLang="en-US" sz="2000" b="1" smtClean="0">
                <a:solidFill>
                  <a:srgbClr val="002060"/>
                </a:solidFill>
                <a:effectLst/>
                <a:cs typeface="Calibri" pitchFamily="34" charset="0"/>
              </a:rPr>
              <a:t>	</a:t>
            </a:r>
            <a:endParaRPr lang="en-US" altLang="en-US" sz="2000" b="1">
              <a:solidFill>
                <a:srgbClr val="002060"/>
              </a:solidFill>
              <a:effectLst/>
              <a:cs typeface="Calibri" pitchFamily="34" charset="0"/>
            </a:endParaRPr>
          </a:p>
          <a:p>
            <a:pPr marL="0" indent="0" fontAlgn="auto">
              <a:spcAft>
                <a:spcPts val="0"/>
              </a:spcAft>
              <a:buFont typeface="Wingdings" pitchFamily="2" charset="2"/>
              <a:buNone/>
              <a:defRPr/>
            </a:pPr>
            <a:r>
              <a:rPr lang="en-US" altLang="en-US" sz="2000" b="1" smtClean="0">
                <a:solidFill>
                  <a:srgbClr val="002060"/>
                </a:solidFill>
                <a:effectLst/>
                <a:cs typeface="Calibri" pitchFamily="34" charset="0"/>
              </a:rPr>
              <a:t>Noted expert </a:t>
            </a:r>
            <a:r>
              <a:rPr lang="en-US" altLang="en-US" sz="2000" b="1">
                <a:solidFill>
                  <a:srgbClr val="002060"/>
                </a:solidFill>
                <a:effectLst/>
                <a:cs typeface="Calibri" pitchFamily="34" charset="0"/>
              </a:rPr>
              <a:t>by </a:t>
            </a:r>
            <a:r>
              <a:rPr lang="en-US" altLang="en-US" sz="2000" b="1" i="1" smtClean="0">
                <a:solidFill>
                  <a:srgbClr val="0033CC"/>
                </a:solidFill>
                <a:effectLst/>
                <a:cs typeface="Calibri" pitchFamily="34" charset="0"/>
              </a:rPr>
              <a:t>BusinessWeek, Chief Executive Magazine, &amp; Consulting Magazine</a:t>
            </a:r>
            <a:endParaRPr lang="en-US" altLang="en-US" sz="2000" b="1" i="1" dirty="0">
              <a:solidFill>
                <a:srgbClr val="0033CC"/>
              </a:solidFill>
              <a:effectLst/>
              <a:cs typeface="Calibri" pitchFamily="34" charset="0"/>
            </a:endParaRPr>
          </a:p>
          <a:p>
            <a:pPr marL="0" indent="0" fontAlgn="auto">
              <a:spcAft>
                <a:spcPts val="0"/>
              </a:spcAft>
              <a:buFont typeface="Arial" charset="0"/>
              <a:buChar char="•"/>
              <a:defRPr/>
            </a:pPr>
            <a:endParaRPr lang="en-US" altLang="ja-JP" sz="2400" b="1" dirty="0">
              <a:solidFill>
                <a:srgbClr val="0033CC"/>
              </a:solidFill>
              <a:effectLst/>
              <a:ea typeface="ＭＳ Ｐゴシック" charset="0"/>
              <a:cs typeface="Calibri" charset="0"/>
            </a:endParaRPr>
          </a:p>
          <a:p>
            <a:pPr marL="0" indent="0" fontAlgn="auto">
              <a:spcAft>
                <a:spcPts val="0"/>
              </a:spcAft>
              <a:buFont typeface="Times" charset="0"/>
              <a:buNone/>
              <a:defRPr/>
            </a:pPr>
            <a:endParaRPr lang="en-US" sz="2400" b="1" dirty="0">
              <a:solidFill>
                <a:srgbClr val="002060"/>
              </a:solidFill>
              <a:effectLst/>
              <a:ea typeface="ＭＳ Ｐゴシック" charset="0"/>
              <a:cs typeface="Calibri" charset="0"/>
            </a:endParaRPr>
          </a:p>
        </p:txBody>
      </p:sp>
      <p:sp>
        <p:nvSpPr>
          <p:cNvPr id="13" name="Footer Placeholder 4"/>
          <p:cNvSpPr>
            <a:spLocks noGrp="1"/>
          </p:cNvSpPr>
          <p:nvPr>
            <p:ph type="ftr" sz="quarter" idx="11"/>
          </p:nvPr>
        </p:nvSpPr>
        <p:spPr>
          <a:xfrm>
            <a:off x="457200" y="6229350"/>
            <a:ext cx="2895600" cy="476250"/>
          </a:xfrm>
        </p:spPr>
        <p:txBody>
          <a:bodyPr/>
          <a:lstStyle/>
          <a:p>
            <a:pPr>
              <a:defRPr/>
            </a:pPr>
            <a:r>
              <a:rPr lang="en-US" dirty="0"/>
              <a:t>www.c-suiteanalytics.com</a:t>
            </a:r>
          </a:p>
        </p:txBody>
      </p:sp>
      <p:pic>
        <p:nvPicPr>
          <p:cNvPr id="15" name="Picture 8" descr="C:\Users\Dick\Pictures\RethinkingRetention_front_hires.jpg"/>
          <p:cNvPicPr>
            <a:picLocks noChangeAspect="1" noChangeArrowheads="1"/>
          </p:cNvPicPr>
          <p:nvPr/>
        </p:nvPicPr>
        <p:blipFill>
          <a:blip r:embed="rId3"/>
          <a:srcRect/>
          <a:stretch>
            <a:fillRect/>
          </a:stretch>
        </p:blipFill>
        <p:spPr bwMode="auto">
          <a:xfrm>
            <a:off x="533400" y="2286000"/>
            <a:ext cx="796925" cy="1189038"/>
          </a:xfrm>
          <a:prstGeom prst="rect">
            <a:avLst/>
          </a:prstGeom>
          <a:noFill/>
          <a:ln w="9525">
            <a:solidFill>
              <a:schemeClr val="tx1">
                <a:lumMod val="75000"/>
              </a:schemeClr>
            </a:solidFill>
            <a:miter lim="800000"/>
            <a:headEnd/>
            <a:tailEnd/>
          </a:ln>
        </p:spPr>
      </p:pic>
      <p:pic>
        <p:nvPicPr>
          <p:cNvPr id="246790" name="Picture 7" descr="C:\Users\Owner\Pictures\STAY INT COV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3508375"/>
            <a:ext cx="795338" cy="11890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46791" name="Rectangle 4"/>
          <p:cNvSpPr>
            <a:spLocks noChangeArrowheads="1"/>
          </p:cNvSpPr>
          <p:nvPr/>
        </p:nvSpPr>
        <p:spPr bwMode="auto">
          <a:xfrm>
            <a:off x="2286000" y="6153150"/>
            <a:ext cx="457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Times" charset="0"/>
              <a:buNone/>
            </a:pPr>
            <a:r>
              <a:rPr lang="en-US" altLang="en-US" sz="1000">
                <a:solidFill>
                  <a:srgbClr val="002060"/>
                </a:solidFill>
                <a:latin typeface="Arial" pitchFamily="34" charset="0"/>
              </a:rPr>
              <a:t>Copyright C-Suite Analytics, 2014</a:t>
            </a:r>
          </a:p>
          <a:p>
            <a:pPr algn="ctr">
              <a:buFont typeface="Times" charset="0"/>
              <a:buNone/>
            </a:pPr>
            <a:r>
              <a:rPr lang="en-US" altLang="en-US" sz="1000">
                <a:solidFill>
                  <a:srgbClr val="002060"/>
                </a:solidFill>
                <a:latin typeface="Arial" pitchFamily="34" charset="0"/>
              </a:rPr>
              <a:t>All Rights Reserved</a:t>
            </a:r>
          </a:p>
        </p:txBody>
      </p:sp>
      <p:sp>
        <p:nvSpPr>
          <p:cNvPr id="10" name="Slide Number Placeholder 9"/>
          <p:cNvSpPr>
            <a:spLocks noGrp="1"/>
          </p:cNvSpPr>
          <p:nvPr>
            <p:ph type="sldNum" sz="quarter" idx="10"/>
          </p:nvPr>
        </p:nvSpPr>
        <p:spPr>
          <a:xfrm>
            <a:off x="3505200" y="6248400"/>
            <a:ext cx="2133600" cy="476250"/>
          </a:xfrm>
        </p:spPr>
        <p:txBody>
          <a:bodyPr/>
          <a:lstStyle/>
          <a:p>
            <a:pPr>
              <a:defRPr/>
            </a:pPr>
            <a:fld id="{F75D5157-4674-46E0-A1DE-A07A7EC39C11}" type="slidenum">
              <a:rPr lang="en-US"/>
              <a:pPr>
                <a:defRPr/>
              </a:pPr>
              <a:t>2</a:t>
            </a:fld>
            <a:endParaRPr lang="en-US" dirty="0"/>
          </a:p>
        </p:txBody>
      </p:sp>
      <p:pic>
        <p:nvPicPr>
          <p:cNvPr id="24679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575" y="4343400"/>
            <a:ext cx="793750" cy="11890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Number Placeholder 3"/>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1909B3C4-17E7-4236-8A0F-DF7DDF9F4CEC}" type="slidenum">
              <a:rPr lang="en-US" altLang="en-US" sz="1200" smtClean="0"/>
              <a:pPr/>
              <a:t>3</a:t>
            </a:fld>
            <a:endParaRPr lang="en-US" altLang="en-US" sz="1200" smtClean="0"/>
          </a:p>
        </p:txBody>
      </p:sp>
      <p:sp>
        <p:nvSpPr>
          <p:cNvPr id="247811" name="Footer Placeholder 4"/>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t>www.c-suiteanalytics.com</a:t>
            </a:r>
          </a:p>
        </p:txBody>
      </p:sp>
      <p:sp>
        <p:nvSpPr>
          <p:cNvPr id="6" name="Title 1"/>
          <p:cNvSpPr>
            <a:spLocks noGrp="1"/>
          </p:cNvSpPr>
          <p:nvPr>
            <p:ph type="title"/>
          </p:nvPr>
        </p:nvSpPr>
        <p:spPr>
          <a:xfrm>
            <a:off x="0" y="609600"/>
            <a:ext cx="9144000" cy="609600"/>
          </a:xfrm>
        </p:spPr>
        <p:txBody>
          <a:bodyPr/>
          <a:lstStyle/>
          <a:p>
            <a:pPr>
              <a:defRPr/>
            </a:pPr>
            <a:r>
              <a:rPr lang="en-US" altLang="en-US" smtClean="0">
                <a:solidFill>
                  <a:srgbClr val="0033CC"/>
                </a:solidFill>
                <a:latin typeface="Calibri" pitchFamily="34" charset="0"/>
              </a:rPr>
              <a:t>Today’s Agenda</a:t>
            </a:r>
          </a:p>
        </p:txBody>
      </p:sp>
      <p:sp>
        <p:nvSpPr>
          <p:cNvPr id="247813" name="Content Placeholder 2"/>
          <p:cNvSpPr>
            <a:spLocks noGrp="1"/>
          </p:cNvSpPr>
          <p:nvPr>
            <p:ph idx="1"/>
          </p:nvPr>
        </p:nvSpPr>
        <p:spPr>
          <a:xfrm>
            <a:off x="338138" y="1198563"/>
            <a:ext cx="8229600" cy="5257800"/>
          </a:xfrm>
        </p:spPr>
        <p:txBody>
          <a:bodyPr/>
          <a:lstStyle/>
          <a:p>
            <a:pPr marL="514350" indent="-514350" algn="ctr">
              <a:lnSpc>
                <a:spcPct val="80000"/>
              </a:lnSpc>
              <a:buFont typeface="Arial" pitchFamily="34" charset="0"/>
              <a:buNone/>
            </a:pPr>
            <a:r>
              <a:rPr lang="en-US" altLang="en-US" sz="2400" b="1" smtClean="0">
                <a:solidFill>
                  <a:srgbClr val="002060"/>
                </a:solidFill>
                <a:cs typeface="Arial" pitchFamily="34" charset="0"/>
              </a:rPr>
              <a:t> </a:t>
            </a:r>
          </a:p>
          <a:p>
            <a:pPr marL="514350" indent="-514350" algn="ctr">
              <a:lnSpc>
                <a:spcPct val="80000"/>
              </a:lnSpc>
              <a:buFont typeface="Arial" pitchFamily="34" charset="0"/>
              <a:buNone/>
            </a:pPr>
            <a:endParaRPr lang="en-US" altLang="en-US" sz="2400" b="1" smtClean="0">
              <a:solidFill>
                <a:srgbClr val="002060"/>
              </a:solidFill>
              <a:cs typeface="Arial" pitchFamily="34" charset="0"/>
            </a:endParaRPr>
          </a:p>
          <a:p>
            <a:pPr marL="514350" indent="-514350" algn="ctr">
              <a:lnSpc>
                <a:spcPct val="80000"/>
              </a:lnSpc>
              <a:buFont typeface="Wingdings" pitchFamily="2" charset="2"/>
              <a:buNone/>
            </a:pPr>
            <a:r>
              <a:rPr lang="en-US" altLang="en-US" sz="2400" b="1" smtClean="0">
                <a:solidFill>
                  <a:srgbClr val="002060"/>
                </a:solidFill>
                <a:cs typeface="Arial" pitchFamily="34" charset="0"/>
              </a:rPr>
              <a:t>Stay Interviews: What &amp; Why?</a:t>
            </a:r>
          </a:p>
          <a:p>
            <a:pPr marL="514350" indent="-514350" algn="ctr">
              <a:lnSpc>
                <a:spcPct val="80000"/>
              </a:lnSpc>
              <a:buFont typeface="Calibri" pitchFamily="34" charset="0"/>
              <a:buAutoNum type="arabicPeriod"/>
            </a:pPr>
            <a:endParaRPr lang="en-US" altLang="en-US" sz="2400" b="1" smtClean="0">
              <a:solidFill>
                <a:srgbClr val="002060"/>
              </a:solidFill>
              <a:cs typeface="Arial" pitchFamily="34" charset="0"/>
            </a:endParaRPr>
          </a:p>
          <a:p>
            <a:pPr marL="514350" indent="-514350" algn="ctr">
              <a:lnSpc>
                <a:spcPct val="80000"/>
              </a:lnSpc>
              <a:buFont typeface="Arial" pitchFamily="34" charset="0"/>
              <a:buNone/>
            </a:pPr>
            <a:r>
              <a:rPr lang="en-US" altLang="en-US" sz="2400" b="1" smtClean="0">
                <a:solidFill>
                  <a:srgbClr val="002060"/>
                </a:solidFill>
                <a:cs typeface="Arial" pitchFamily="34" charset="0"/>
              </a:rPr>
              <a:t>Trust Building Essentials</a:t>
            </a:r>
            <a:endParaRPr lang="en-US" altLang="en-US" sz="2400" b="1" baseline="30000" smtClean="0">
              <a:solidFill>
                <a:srgbClr val="002060"/>
              </a:solidFill>
              <a:cs typeface="Arial" pitchFamily="34" charset="0"/>
            </a:endParaRPr>
          </a:p>
          <a:p>
            <a:pPr marL="514350" indent="-514350" algn="ctr">
              <a:lnSpc>
                <a:spcPct val="80000"/>
              </a:lnSpc>
              <a:buFont typeface="Calibri" pitchFamily="34" charset="0"/>
              <a:buAutoNum type="arabicPeriod"/>
            </a:pPr>
            <a:endParaRPr lang="en-US" altLang="en-US" sz="2400" b="1" smtClean="0">
              <a:solidFill>
                <a:srgbClr val="002060"/>
              </a:solidFill>
              <a:cs typeface="Arial" pitchFamily="34" charset="0"/>
            </a:endParaRPr>
          </a:p>
          <a:p>
            <a:pPr marL="514350" indent="-514350" algn="ctr">
              <a:lnSpc>
                <a:spcPct val="80000"/>
              </a:lnSpc>
              <a:buFont typeface="Arial" pitchFamily="34" charset="0"/>
              <a:buNone/>
            </a:pPr>
            <a:r>
              <a:rPr lang="en-US" altLang="en-US" sz="2400" b="1" smtClean="0">
                <a:solidFill>
                  <a:srgbClr val="002060"/>
                </a:solidFill>
                <a:cs typeface="Arial" pitchFamily="34" charset="0"/>
              </a:rPr>
              <a:t>Stay Interview Process &amp; Practice</a:t>
            </a:r>
          </a:p>
          <a:p>
            <a:pPr marL="514350" indent="-514350" algn="ctr">
              <a:lnSpc>
                <a:spcPct val="80000"/>
              </a:lnSpc>
              <a:buFont typeface="Calibri" pitchFamily="34" charset="0"/>
              <a:buAutoNum type="arabicPeriod"/>
            </a:pPr>
            <a:endParaRPr lang="en-US" altLang="en-US" sz="2400" b="1" smtClean="0">
              <a:solidFill>
                <a:srgbClr val="002060"/>
              </a:solidFill>
              <a:cs typeface="Arial" pitchFamily="34" charset="0"/>
            </a:endParaRPr>
          </a:p>
          <a:p>
            <a:pPr marL="514350" indent="-514350" algn="ctr">
              <a:lnSpc>
                <a:spcPct val="80000"/>
              </a:lnSpc>
              <a:buFont typeface="Arial" pitchFamily="34" charset="0"/>
              <a:buNone/>
            </a:pPr>
            <a:r>
              <a:rPr lang="en-US" altLang="en-US" sz="2400" b="1" smtClean="0">
                <a:solidFill>
                  <a:srgbClr val="002060"/>
                </a:solidFill>
                <a:cs typeface="Arial" pitchFamily="34" charset="0"/>
              </a:rPr>
              <a:t>Stay Action Plan &amp; Retention Forecast</a:t>
            </a:r>
          </a:p>
          <a:p>
            <a:pPr marL="514350" indent="-514350" algn="ctr">
              <a:lnSpc>
                <a:spcPct val="80000"/>
              </a:lnSpc>
              <a:buFont typeface="Arial" pitchFamily="34" charset="0"/>
              <a:buNone/>
            </a:pPr>
            <a:endParaRPr lang="en-US" altLang="en-US" sz="2400" b="1" smtClean="0">
              <a:solidFill>
                <a:srgbClr val="002060"/>
              </a:solidFill>
              <a:cs typeface="Arial" pitchFamily="34" charset="0"/>
            </a:endParaRPr>
          </a:p>
          <a:p>
            <a:pPr marL="514350" indent="-514350" algn="ctr">
              <a:lnSpc>
                <a:spcPct val="80000"/>
              </a:lnSpc>
              <a:buFont typeface="Arial" pitchFamily="34" charset="0"/>
              <a:buNone/>
            </a:pPr>
            <a:r>
              <a:rPr lang="en-US" altLang="en-US" sz="2400" b="1" smtClean="0">
                <a:solidFill>
                  <a:srgbClr val="002060"/>
                </a:solidFill>
                <a:cs typeface="Arial" pitchFamily="34" charset="0"/>
              </a:rPr>
              <a:t>What Makes People Happy?</a:t>
            </a:r>
          </a:p>
          <a:p>
            <a:pPr marL="514350" indent="-514350" algn="ctr">
              <a:lnSpc>
                <a:spcPct val="80000"/>
              </a:lnSpc>
              <a:buFont typeface="Arial" pitchFamily="34" charset="0"/>
              <a:buNone/>
            </a:pPr>
            <a:r>
              <a:rPr lang="en-US" altLang="en-US" sz="1500" b="1" smtClean="0">
                <a:solidFill>
                  <a:srgbClr val="002060"/>
                </a:solidFill>
                <a:latin typeface="Gill Sans MT" pitchFamily="34" charset="0"/>
              </a:rPr>
              <a:t> </a:t>
            </a:r>
          </a:p>
          <a:p>
            <a:pPr marL="514350" indent="-514350" algn="ctr">
              <a:lnSpc>
                <a:spcPct val="80000"/>
              </a:lnSpc>
              <a:buFont typeface="Arial" pitchFamily="34" charset="0"/>
              <a:buNone/>
            </a:pPr>
            <a:endParaRPr lang="en-US" altLang="en-US" sz="1500" b="1" smtClean="0">
              <a:solidFill>
                <a:srgbClr val="002060"/>
              </a:solidFill>
              <a:latin typeface="Gill Sans MT" pitchFamily="34" charset="0"/>
            </a:endParaRPr>
          </a:p>
        </p:txBody>
      </p:sp>
      <p:sp>
        <p:nvSpPr>
          <p:cNvPr id="10" name="Down Arrow 9"/>
          <p:cNvSpPr>
            <a:spLocks noChangeAspect="1"/>
          </p:cNvSpPr>
          <p:nvPr/>
        </p:nvSpPr>
        <p:spPr>
          <a:xfrm>
            <a:off x="4275138" y="2317750"/>
            <a:ext cx="188912" cy="379413"/>
          </a:xfrm>
          <a:prstGeom prst="downArrow">
            <a:avLst/>
          </a:prstGeom>
          <a:solidFill>
            <a:srgbClr val="1B871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75000"/>
                </a:schemeClr>
              </a:solidFill>
            </a:endParaRPr>
          </a:p>
        </p:txBody>
      </p:sp>
      <p:sp>
        <p:nvSpPr>
          <p:cNvPr id="11" name="Down Arrow 10"/>
          <p:cNvSpPr>
            <a:spLocks noChangeAspect="1"/>
          </p:cNvSpPr>
          <p:nvPr/>
        </p:nvSpPr>
        <p:spPr>
          <a:xfrm>
            <a:off x="4275138" y="3065463"/>
            <a:ext cx="188912" cy="381000"/>
          </a:xfrm>
          <a:prstGeom prst="downArrow">
            <a:avLst/>
          </a:prstGeom>
          <a:solidFill>
            <a:srgbClr val="1B871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75000"/>
                </a:schemeClr>
              </a:solidFill>
            </a:endParaRPr>
          </a:p>
        </p:txBody>
      </p:sp>
      <p:sp>
        <p:nvSpPr>
          <p:cNvPr id="12" name="Down Arrow 11"/>
          <p:cNvSpPr>
            <a:spLocks noChangeAspect="1"/>
          </p:cNvSpPr>
          <p:nvPr/>
        </p:nvSpPr>
        <p:spPr>
          <a:xfrm>
            <a:off x="4300538" y="3798888"/>
            <a:ext cx="188912" cy="381000"/>
          </a:xfrm>
          <a:prstGeom prst="downArrow">
            <a:avLst/>
          </a:prstGeom>
          <a:solidFill>
            <a:srgbClr val="1B871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75000"/>
                </a:schemeClr>
              </a:solidFill>
            </a:endParaRPr>
          </a:p>
        </p:txBody>
      </p:sp>
      <p:sp>
        <p:nvSpPr>
          <p:cNvPr id="13" name="Down Arrow 12"/>
          <p:cNvSpPr>
            <a:spLocks noChangeAspect="1"/>
          </p:cNvSpPr>
          <p:nvPr/>
        </p:nvSpPr>
        <p:spPr>
          <a:xfrm>
            <a:off x="4300538" y="4494213"/>
            <a:ext cx="188912" cy="379412"/>
          </a:xfrm>
          <a:prstGeom prst="downArrow">
            <a:avLst/>
          </a:prstGeom>
          <a:solidFill>
            <a:srgbClr val="1B871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0"/>
            <a:ext cx="8229600" cy="1143000"/>
          </a:xfrm>
        </p:spPr>
        <p:txBody>
          <a:bodyPr/>
          <a:lstStyle/>
          <a:p>
            <a:pPr>
              <a:defRPr/>
            </a:pPr>
            <a:r>
              <a:rPr lang="en-US" altLang="en-US" sz="4800" smtClean="0">
                <a:solidFill>
                  <a:srgbClr val="0033CC"/>
                </a:solidFill>
                <a:latin typeface="Calibri" pitchFamily="34" charset="0"/>
                <a:cs typeface="Calibri" pitchFamily="34" charset="0"/>
              </a:rPr>
              <a:t>Stay Interviews</a:t>
            </a:r>
          </a:p>
        </p:txBody>
      </p:sp>
      <p:sp>
        <p:nvSpPr>
          <p:cNvPr id="248835" name="Content Placeholder 2"/>
          <p:cNvSpPr>
            <a:spLocks noGrp="1"/>
          </p:cNvSpPr>
          <p:nvPr>
            <p:ph idx="1"/>
          </p:nvPr>
        </p:nvSpPr>
        <p:spPr>
          <a:xfrm>
            <a:off x="609600" y="990600"/>
            <a:ext cx="8153400" cy="4267200"/>
          </a:xfrm>
        </p:spPr>
        <p:txBody>
          <a:bodyPr/>
          <a:lstStyle/>
          <a:p>
            <a:pPr>
              <a:buFont typeface="Times" charset="0"/>
              <a:buNone/>
            </a:pPr>
            <a:r>
              <a:rPr lang="en-US" altLang="en-US" b="1" smtClean="0">
                <a:solidFill>
                  <a:srgbClr val="002060"/>
                </a:solidFill>
                <a:latin typeface="Calibri" pitchFamily="34" charset="0"/>
              </a:rPr>
              <a:t>A Stay Interview </a:t>
            </a:r>
            <a:r>
              <a:rPr lang="en-US" altLang="en-US" sz="2400" b="1" smtClean="0">
                <a:solidFill>
                  <a:srgbClr val="002060"/>
                </a:solidFill>
                <a:latin typeface="Calibri" pitchFamily="34" charset="0"/>
              </a:rPr>
              <a:t>is a structured discussion a leader conducts with each individual employee to learn the specific actions she must take to strengthen that employee’</a:t>
            </a:r>
            <a:r>
              <a:rPr lang="en-US" altLang="ja-JP" sz="2400" b="1" smtClean="0">
                <a:solidFill>
                  <a:srgbClr val="002060"/>
                </a:solidFill>
                <a:latin typeface="Calibri" pitchFamily="34" charset="0"/>
              </a:rPr>
              <a:t>s engagement and </a:t>
            </a:r>
            <a:r>
              <a:rPr lang="en-US" altLang="ja-JP" sz="2400" b="1" smtClean="0">
                <a:solidFill>
                  <a:srgbClr val="002060"/>
                </a:solidFill>
              </a:rPr>
              <a:t>retention with the </a:t>
            </a:r>
            <a:r>
              <a:rPr lang="en-US" altLang="ja-JP" sz="2400" b="1" smtClean="0">
                <a:solidFill>
                  <a:srgbClr val="002060"/>
                </a:solidFill>
                <a:latin typeface="Calibri" pitchFamily="34" charset="0"/>
              </a:rPr>
              <a:t>organization</a:t>
            </a:r>
          </a:p>
          <a:p>
            <a:pPr>
              <a:buFont typeface="Times" charset="0"/>
              <a:buNone/>
            </a:pPr>
            <a:endParaRPr lang="en-US" altLang="en-US" b="1" smtClean="0"/>
          </a:p>
          <a:p>
            <a:pPr>
              <a:buFont typeface="Times" charset="0"/>
              <a:buNone/>
            </a:pPr>
            <a:r>
              <a:rPr lang="en-US" altLang="en-US" sz="2400" b="1" smtClean="0">
                <a:solidFill>
                  <a:srgbClr val="002060"/>
                </a:solidFill>
                <a:latin typeface="Calibri" pitchFamily="34" charset="0"/>
              </a:rPr>
              <a:t>Stay Interviews…</a:t>
            </a:r>
            <a:endParaRPr lang="en-US" altLang="en-US" smtClean="0"/>
          </a:p>
          <a:p>
            <a:pPr lvl="1"/>
            <a:r>
              <a:rPr lang="en-US" altLang="en-US" sz="2400" b="1" smtClean="0">
                <a:solidFill>
                  <a:srgbClr val="1B871E"/>
                </a:solidFill>
                <a:latin typeface="Calibri" pitchFamily="34" charset="0"/>
              </a:rPr>
              <a:t>Bring information that can be used</a:t>
            </a:r>
            <a:r>
              <a:rPr lang="en-US" altLang="en-US" sz="2400" b="1" i="1" smtClean="0">
                <a:solidFill>
                  <a:srgbClr val="1B871E"/>
                </a:solidFill>
                <a:latin typeface="Calibri" pitchFamily="34" charset="0"/>
              </a:rPr>
              <a:t> today</a:t>
            </a:r>
          </a:p>
          <a:p>
            <a:pPr lvl="1">
              <a:buFontTx/>
              <a:buNone/>
            </a:pPr>
            <a:endParaRPr lang="en-US" altLang="en-US" sz="1200" b="1" i="1" smtClean="0">
              <a:solidFill>
                <a:srgbClr val="1B871E"/>
              </a:solidFill>
              <a:latin typeface="Calibri" pitchFamily="34" charset="0"/>
            </a:endParaRPr>
          </a:p>
          <a:p>
            <a:pPr lvl="1"/>
            <a:r>
              <a:rPr lang="en-US" altLang="en-US" sz="2400" b="1" smtClean="0">
                <a:solidFill>
                  <a:srgbClr val="1B871E"/>
                </a:solidFill>
                <a:latin typeface="Calibri" pitchFamily="34" charset="0"/>
              </a:rPr>
              <a:t>Focus on </a:t>
            </a:r>
            <a:r>
              <a:rPr lang="en-US" altLang="en-US" sz="2400" b="1" i="1" smtClean="0">
                <a:solidFill>
                  <a:srgbClr val="1B871E"/>
                </a:solidFill>
                <a:latin typeface="Calibri" pitchFamily="34" charset="0"/>
              </a:rPr>
              <a:t>individual employees</a:t>
            </a:r>
            <a:r>
              <a:rPr lang="en-US" altLang="en-US" sz="2400" b="1" smtClean="0">
                <a:solidFill>
                  <a:srgbClr val="1B871E"/>
                </a:solidFill>
                <a:latin typeface="Calibri" pitchFamily="34" charset="0"/>
              </a:rPr>
              <a:t> including top performers</a:t>
            </a:r>
          </a:p>
          <a:p>
            <a:pPr lvl="1">
              <a:buFontTx/>
              <a:buNone/>
            </a:pPr>
            <a:endParaRPr lang="en-US" altLang="en-US" sz="1200" b="1" smtClean="0">
              <a:solidFill>
                <a:srgbClr val="1B871E"/>
              </a:solidFill>
              <a:latin typeface="Calibri" pitchFamily="34" charset="0"/>
            </a:endParaRPr>
          </a:p>
          <a:p>
            <a:pPr lvl="1"/>
            <a:r>
              <a:rPr lang="en-US" altLang="en-US" sz="2400" b="1" smtClean="0">
                <a:solidFill>
                  <a:srgbClr val="1B871E"/>
                </a:solidFill>
                <a:latin typeface="Calibri" pitchFamily="34" charset="0"/>
              </a:rPr>
              <a:t>Put </a:t>
            </a:r>
            <a:r>
              <a:rPr lang="en-US" altLang="en-US" sz="2400" b="1" i="1" smtClean="0">
                <a:solidFill>
                  <a:srgbClr val="1B871E"/>
                </a:solidFill>
                <a:latin typeface="Calibri" pitchFamily="34" charset="0"/>
              </a:rPr>
              <a:t>managers</a:t>
            </a:r>
            <a:r>
              <a:rPr lang="en-US" altLang="en-US" sz="2400" b="1" smtClean="0">
                <a:solidFill>
                  <a:srgbClr val="1B871E"/>
                </a:solidFill>
                <a:latin typeface="Calibri" pitchFamily="34" charset="0"/>
              </a:rPr>
              <a:t> in the solution seat</a:t>
            </a:r>
          </a:p>
        </p:txBody>
      </p:sp>
      <p:sp>
        <p:nvSpPr>
          <p:cNvPr id="248836" name="Slide Number Placeholder 3"/>
          <p:cNvSpPr>
            <a:spLocks noGrp="1"/>
          </p:cNvSpPr>
          <p:nvPr>
            <p:ph type="sldNum" sz="quarter" idx="11"/>
          </p:nvPr>
        </p:nvSpPr>
        <p:spPr>
          <a:xfrm>
            <a:off x="457200" y="6248400"/>
            <a:ext cx="2133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eaLnBrk="0" hangingPunct="0"/>
            <a:fld id="{E8D198AC-7739-4A9B-8DEF-68DCBA86CD2D}" type="slidenum">
              <a:rPr lang="en-US" altLang="en-US" sz="900" smtClean="0">
                <a:solidFill>
                  <a:srgbClr val="7F9CC3"/>
                </a:solidFill>
              </a:rPr>
              <a:pPr eaLnBrk="0" hangingPunct="0"/>
              <a:t>4</a:t>
            </a:fld>
            <a:endParaRPr lang="en-US" altLang="en-US" sz="900" smtClean="0">
              <a:solidFill>
                <a:srgbClr val="7F9CC3"/>
              </a:solidFill>
            </a:endParaRPr>
          </a:p>
        </p:txBody>
      </p:sp>
      <p:pic>
        <p:nvPicPr>
          <p:cNvPr id="2488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2743200"/>
            <a:ext cx="146367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8"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t>www.c-suiteanalytics.com</a:t>
            </a:r>
          </a:p>
        </p:txBody>
      </p:sp>
      <p:sp>
        <p:nvSpPr>
          <p:cNvPr id="248839" name="Slide Number Placeholder 3"/>
          <p:cNvSpPr txBox="1">
            <a:spLocks/>
          </p:cNvSpPr>
          <p:nvPr/>
        </p:nvSpPr>
        <p:spPr bwMode="auto">
          <a:xfrm>
            <a:off x="4419600" y="6248400"/>
            <a:ext cx="1524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eaLnBrk="1" hangingPunct="1"/>
            <a:fld id="{48B59823-232F-4119-9082-8F01EE1C7E9E}" type="slidenum">
              <a:rPr lang="en-US" altLang="en-US" sz="1200"/>
              <a:pPr eaLnBrk="1" hangingPunct="1"/>
              <a:t>4</a:t>
            </a:fld>
            <a:endParaRPr lang="en-US" altLang="en-US" sz="12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Number Placeholder 1"/>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F3811EB7-1804-41FA-BC15-67FB4E9D3CB9}" type="slidenum">
              <a:rPr lang="en-US" altLang="en-US" sz="1200" smtClean="0">
                <a:solidFill>
                  <a:srgbClr val="333399"/>
                </a:solidFill>
              </a:rPr>
              <a:pPr/>
              <a:t>5</a:t>
            </a:fld>
            <a:endParaRPr lang="en-US" altLang="en-US" sz="1200" smtClean="0">
              <a:solidFill>
                <a:srgbClr val="333399"/>
              </a:solidFill>
            </a:endParaRPr>
          </a:p>
        </p:txBody>
      </p:sp>
      <p:sp>
        <p:nvSpPr>
          <p:cNvPr id="249859" name="Footer Placeholder 2"/>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graphicFrame>
        <p:nvGraphicFramePr>
          <p:cNvPr id="249860" name="Chart 3"/>
          <p:cNvGraphicFramePr>
            <a:graphicFrameLocks/>
          </p:cNvGraphicFramePr>
          <p:nvPr/>
        </p:nvGraphicFramePr>
        <p:xfrm>
          <a:off x="838200" y="2209800"/>
          <a:ext cx="6197600" cy="4165600"/>
        </p:xfrm>
        <a:graphic>
          <a:graphicData uri="http://schemas.openxmlformats.org/presentationml/2006/ole">
            <mc:AlternateContent xmlns:mc="http://schemas.openxmlformats.org/markup-compatibility/2006">
              <mc:Choice xmlns:v="urn:schemas-microsoft-com:vml" Requires="v">
                <p:oleObj spid="_x0000_s249866" r:id="rId4" imgW="6193024" imgH="4169319" progId="Excel.Chart.8">
                  <p:embed/>
                </p:oleObj>
              </mc:Choice>
              <mc:Fallback>
                <p:oleObj r:id="rId4" imgW="6193024" imgH="4169319"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209800"/>
                        <a:ext cx="6197600" cy="416560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152400" y="858838"/>
            <a:ext cx="5969000" cy="1076325"/>
          </a:xfrm>
          <a:prstGeom prst="rect">
            <a:avLst/>
          </a:prstGeom>
          <a:noFill/>
        </p:spPr>
        <p:txBody>
          <a:bodyPr>
            <a:spAutoFit/>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ctr">
              <a:defRPr/>
            </a:pPr>
            <a:r>
              <a:rPr lang="en-US" altLang="en-US" sz="3200" b="1" smtClean="0">
                <a:solidFill>
                  <a:srgbClr val="0033CC"/>
                </a:solidFill>
                <a:effectLst>
                  <a:outerShdw blurRad="38100" dist="38100" dir="2700000" algn="tl">
                    <a:srgbClr val="000000"/>
                  </a:outerShdw>
                </a:effectLst>
                <a:latin typeface="Calibri" pitchFamily="34" charset="0"/>
                <a:cs typeface="Calibri" pitchFamily="34" charset="0"/>
              </a:rPr>
              <a:t>U.S. Voluntary Quit Percentages, Post-Recession…</a:t>
            </a:r>
            <a:r>
              <a:rPr lang="en-US" altLang="en-US" sz="1800" b="1" i="1" smtClean="0">
                <a:solidFill>
                  <a:srgbClr val="0070C0"/>
                </a:solidFill>
                <a:latin typeface="Calibri" pitchFamily="34" charset="0"/>
                <a:cs typeface="Calibri" pitchFamily="34" charset="0"/>
              </a:rPr>
              <a:t>U.S. Bureau of Labor Statistics</a:t>
            </a:r>
            <a:endParaRPr lang="en-US" altLang="en-US" sz="3200" b="1" i="1" smtClean="0">
              <a:solidFill>
                <a:srgbClr val="0070C0"/>
              </a:solidFill>
              <a:effectLst>
                <a:outerShdw blurRad="38100" dist="38100" dir="2700000" algn="tl">
                  <a:srgbClr val="000000"/>
                </a:outerShdw>
              </a:effectLst>
              <a:latin typeface="Calibri" pitchFamily="34" charset="0"/>
              <a:cs typeface="Calibri" pitchFamily="34" charset="0"/>
            </a:endParaRPr>
          </a:p>
        </p:txBody>
      </p:sp>
      <p:pic>
        <p:nvPicPr>
          <p:cNvPr id="249862"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228600"/>
            <a:ext cx="2333625" cy="1747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
            <a:ext cx="8229600" cy="1143000"/>
          </a:xfrm>
        </p:spPr>
        <p:txBody>
          <a:bodyPr/>
          <a:lstStyle/>
          <a:p>
            <a:pPr>
              <a:defRPr/>
            </a:pPr>
            <a:r>
              <a:rPr lang="en-US" smtClean="0">
                <a:solidFill>
                  <a:srgbClr val="0033CC"/>
                </a:solidFill>
                <a:latin typeface="Calibri" panose="020F0502020204030204" pitchFamily="34" charset="0"/>
                <a:cs typeface="Calibri" panose="020F0502020204030204" pitchFamily="34" charset="0"/>
              </a:rPr>
              <a:t>Gallup</a:t>
            </a:r>
            <a:endParaRPr lang="en-US">
              <a:solidFill>
                <a:srgbClr val="0033CC"/>
              </a:solidFill>
              <a:latin typeface="Calibri" panose="020F0502020204030204" pitchFamily="34" charset="0"/>
              <a:cs typeface="Calibri" panose="020F0502020204030204" pitchFamily="34" charset="0"/>
            </a:endParaRPr>
          </a:p>
        </p:txBody>
      </p:sp>
      <p:sp>
        <p:nvSpPr>
          <p:cNvPr id="250883" name="Slide Number Placeholder 3"/>
          <p:cNvSpPr>
            <a:spLocks noGrp="1"/>
          </p:cNvSpPr>
          <p:nvPr>
            <p:ph type="sldNum" sz="quarter" idx="11"/>
          </p:nvPr>
        </p:nvSpPr>
        <p:spPr>
          <a:xfrm>
            <a:off x="3429000" y="6356350"/>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Garamond" pitchFamily="18" charset="0"/>
                <a:ea typeface="MS PGothic" pitchFamily="34" charset="-128"/>
              </a:defRPr>
            </a:lvl1pPr>
            <a:lvl2pPr>
              <a:defRPr sz="2800">
                <a:solidFill>
                  <a:schemeClr val="tx1"/>
                </a:solidFill>
                <a:latin typeface="Garamond" pitchFamily="18" charset="0"/>
                <a:ea typeface="MS PGothic" pitchFamily="34" charset="-128"/>
              </a:defRPr>
            </a:lvl2pPr>
            <a:lvl3pPr>
              <a:defRPr sz="2400">
                <a:solidFill>
                  <a:schemeClr val="tx1"/>
                </a:solidFill>
                <a:latin typeface="Garamond" pitchFamily="18" charset="0"/>
                <a:ea typeface="MS PGothic" pitchFamily="34" charset="-128"/>
              </a:defRPr>
            </a:lvl3pPr>
            <a:lvl4pPr>
              <a:defRPr sz="2000">
                <a:solidFill>
                  <a:schemeClr val="tx1"/>
                </a:solidFill>
                <a:latin typeface="Garamond" pitchFamily="18" charset="0"/>
                <a:ea typeface="MS PGothic" pitchFamily="34" charset="-128"/>
              </a:defRPr>
            </a:lvl4pPr>
            <a:lvl5pPr>
              <a:defRPr sz="2000">
                <a:solidFill>
                  <a:schemeClr val="tx1"/>
                </a:solidFill>
                <a:latin typeface="Garamond" pitchFamily="18" charset="0"/>
                <a:ea typeface="MS PGothic" pitchFamily="34" charset="-128"/>
              </a:defRPr>
            </a:lvl5pPr>
            <a:lvl6pPr eaLnBrk="0" hangingPunct="0">
              <a:buFont typeface="Wingdings" pitchFamily="2" charset="2"/>
              <a:defRPr sz="2000">
                <a:solidFill>
                  <a:schemeClr val="tx1"/>
                </a:solidFill>
                <a:latin typeface="Garamond" pitchFamily="18" charset="0"/>
                <a:ea typeface="MS PGothic" pitchFamily="34" charset="-128"/>
              </a:defRPr>
            </a:lvl6pPr>
            <a:lvl7pPr eaLnBrk="0" hangingPunct="0">
              <a:buFont typeface="Wingdings" pitchFamily="2" charset="2"/>
              <a:defRPr sz="2000">
                <a:solidFill>
                  <a:schemeClr val="tx1"/>
                </a:solidFill>
                <a:latin typeface="Garamond" pitchFamily="18" charset="0"/>
                <a:ea typeface="MS PGothic" pitchFamily="34" charset="-128"/>
              </a:defRPr>
            </a:lvl7pPr>
            <a:lvl8pPr eaLnBrk="0" hangingPunct="0">
              <a:buFont typeface="Wingdings" pitchFamily="2" charset="2"/>
              <a:defRPr sz="2000">
                <a:solidFill>
                  <a:schemeClr val="tx1"/>
                </a:solidFill>
                <a:latin typeface="Garamond" pitchFamily="18" charset="0"/>
                <a:ea typeface="MS PGothic" pitchFamily="34" charset="-128"/>
              </a:defRPr>
            </a:lvl8pPr>
            <a:lvl9pPr eaLnBrk="0" hangingPunct="0">
              <a:buFont typeface="Wingdings" pitchFamily="2" charset="2"/>
              <a:defRPr sz="2000">
                <a:solidFill>
                  <a:schemeClr val="tx1"/>
                </a:solidFill>
                <a:latin typeface="Garamond" pitchFamily="18" charset="0"/>
                <a:ea typeface="MS PGothic" pitchFamily="34" charset="-128"/>
              </a:defRPr>
            </a:lvl9pPr>
          </a:lstStyle>
          <a:p>
            <a:pPr algn="ctr"/>
            <a:fld id="{BE80F844-59FA-4DDF-B328-78ACBC33FCBD}" type="slidenum">
              <a:rPr lang="en-US" altLang="en-US" sz="1200" smtClean="0">
                <a:solidFill>
                  <a:srgbClr val="333399"/>
                </a:solidFill>
                <a:latin typeface="Arial" pitchFamily="34" charset="0"/>
              </a:rPr>
              <a:pPr algn="ctr"/>
              <a:t>6</a:t>
            </a:fld>
            <a:endParaRPr lang="en-US" altLang="en-US" sz="1200" smtClean="0">
              <a:solidFill>
                <a:srgbClr val="333399"/>
              </a:solidFill>
              <a:latin typeface="Arial" pitchFamily="34" charset="0"/>
            </a:endParaRPr>
          </a:p>
        </p:txBody>
      </p:sp>
      <p:pic>
        <p:nvPicPr>
          <p:cNvPr id="250884" name="Content Placeholder 4" descr="Gallup Results Over Time">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066800"/>
            <a:ext cx="5132388" cy="5486400"/>
          </a:xfrm>
        </p:spPr>
      </p:pic>
      <p:sp>
        <p:nvSpPr>
          <p:cNvPr id="250885" name="TextBox 2"/>
          <p:cNvSpPr txBox="1">
            <a:spLocks noChangeArrowheads="1"/>
          </p:cNvSpPr>
          <p:nvPr/>
        </p:nvSpPr>
        <p:spPr bwMode="auto">
          <a:xfrm>
            <a:off x="6172200" y="1447800"/>
            <a:ext cx="2286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Garamond" pitchFamily="18" charset="0"/>
                <a:ea typeface="MS PGothic" pitchFamily="34" charset="-128"/>
              </a:defRPr>
            </a:lvl1pPr>
            <a:lvl2pPr>
              <a:defRPr sz="2800">
                <a:solidFill>
                  <a:schemeClr val="tx1"/>
                </a:solidFill>
                <a:latin typeface="Garamond" pitchFamily="18" charset="0"/>
                <a:ea typeface="MS PGothic" pitchFamily="34" charset="-128"/>
              </a:defRPr>
            </a:lvl2pPr>
            <a:lvl3pPr>
              <a:defRPr sz="2400">
                <a:solidFill>
                  <a:schemeClr val="tx1"/>
                </a:solidFill>
                <a:latin typeface="Garamond" pitchFamily="18" charset="0"/>
                <a:ea typeface="MS PGothic" pitchFamily="34" charset="-128"/>
              </a:defRPr>
            </a:lvl3pPr>
            <a:lvl4pPr>
              <a:defRPr sz="2000">
                <a:solidFill>
                  <a:schemeClr val="tx1"/>
                </a:solidFill>
                <a:latin typeface="Garamond" pitchFamily="18" charset="0"/>
                <a:ea typeface="MS PGothic" pitchFamily="34" charset="-128"/>
              </a:defRPr>
            </a:lvl4pPr>
            <a:lvl5pPr>
              <a:defRPr sz="2000">
                <a:solidFill>
                  <a:schemeClr val="tx1"/>
                </a:solidFill>
                <a:latin typeface="Garamond" pitchFamily="18" charset="0"/>
                <a:ea typeface="MS PGothic" pitchFamily="34" charset="-128"/>
              </a:defRPr>
            </a:lvl5pPr>
            <a:lvl6pPr eaLnBrk="0" hangingPunct="0">
              <a:buFont typeface="Wingdings" pitchFamily="2" charset="2"/>
              <a:defRPr sz="2000">
                <a:solidFill>
                  <a:schemeClr val="tx1"/>
                </a:solidFill>
                <a:latin typeface="Garamond" pitchFamily="18" charset="0"/>
                <a:ea typeface="MS PGothic" pitchFamily="34" charset="-128"/>
              </a:defRPr>
            </a:lvl6pPr>
            <a:lvl7pPr eaLnBrk="0" hangingPunct="0">
              <a:buFont typeface="Wingdings" pitchFamily="2" charset="2"/>
              <a:defRPr sz="2000">
                <a:solidFill>
                  <a:schemeClr val="tx1"/>
                </a:solidFill>
                <a:latin typeface="Garamond" pitchFamily="18" charset="0"/>
                <a:ea typeface="MS PGothic" pitchFamily="34" charset="-128"/>
              </a:defRPr>
            </a:lvl7pPr>
            <a:lvl8pPr eaLnBrk="0" hangingPunct="0">
              <a:buFont typeface="Wingdings" pitchFamily="2" charset="2"/>
              <a:defRPr sz="2000">
                <a:solidFill>
                  <a:schemeClr val="tx1"/>
                </a:solidFill>
                <a:latin typeface="Garamond" pitchFamily="18" charset="0"/>
                <a:ea typeface="MS PGothic" pitchFamily="34" charset="-128"/>
              </a:defRPr>
            </a:lvl8pPr>
            <a:lvl9pPr eaLnBrk="0" hangingPunct="0">
              <a:buFont typeface="Wingdings" pitchFamily="2" charset="2"/>
              <a:defRPr sz="2000">
                <a:solidFill>
                  <a:schemeClr val="tx1"/>
                </a:solidFill>
                <a:latin typeface="Garamond" pitchFamily="18" charset="0"/>
                <a:ea typeface="MS PGothic" pitchFamily="34" charset="-128"/>
              </a:defRPr>
            </a:lvl9pPr>
          </a:lstStyle>
          <a:p>
            <a:r>
              <a:rPr lang="en-US" altLang="en-US" sz="2800" b="1">
                <a:solidFill>
                  <a:srgbClr val="C00000"/>
                </a:solidFill>
                <a:latin typeface="Calibri" pitchFamily="34" charset="0"/>
              </a:rPr>
              <a:t>U.S. Companies on Track to Spend $1.53 Billion Each Year to Improve Engagement…on Surveys &amp; Programs</a:t>
            </a:r>
          </a:p>
        </p:txBody>
      </p:sp>
      <p:sp>
        <p:nvSpPr>
          <p:cNvPr id="6" name="Footer Placeholder 4"/>
          <p:cNvSpPr txBox="1">
            <a:spLocks/>
          </p:cNvSpPr>
          <p:nvPr/>
        </p:nvSpPr>
        <p:spPr bwMode="auto">
          <a:xfrm>
            <a:off x="457200" y="6351588"/>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defPPr>
              <a:defRPr lang="en-US"/>
            </a:defPPr>
            <a:lvl1pPr algn="l" rtl="0" eaLnBrk="1" fontAlgn="base" hangingPunct="1">
              <a:spcBef>
                <a:spcPct val="0"/>
              </a:spcBef>
              <a:spcAft>
                <a:spcPct val="0"/>
              </a:spcAft>
              <a:defRPr sz="1200" kern="1200">
                <a:solidFill>
                  <a:schemeClr val="tx1"/>
                </a:solidFill>
                <a:latin typeface="Calibri" pitchFamily="34" charset="0"/>
                <a:ea typeface="ＭＳ Ｐゴシック" charset="0"/>
                <a:cs typeface="+mn-cs"/>
              </a:defRPr>
            </a:lvl1pPr>
            <a:lvl2pPr marL="457200" algn="l"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5pPr>
            <a:lvl6pPr marL="2286000" algn="l" defTabSz="914400" rtl="0" eaLnBrk="1" latinLnBrk="0" hangingPunct="1">
              <a:defRPr kern="1200">
                <a:solidFill>
                  <a:schemeClr val="tx1"/>
                </a:solidFill>
                <a:latin typeface="Garamond" pitchFamily="18" charset="0"/>
                <a:ea typeface="MS PGothic" pitchFamily="34" charset="-128"/>
                <a:cs typeface="+mn-cs"/>
              </a:defRPr>
            </a:lvl6pPr>
            <a:lvl7pPr marL="2743200" algn="l" defTabSz="914400" rtl="0" eaLnBrk="1" latinLnBrk="0" hangingPunct="1">
              <a:defRPr kern="1200">
                <a:solidFill>
                  <a:schemeClr val="tx1"/>
                </a:solidFill>
                <a:latin typeface="Garamond" pitchFamily="18" charset="0"/>
                <a:ea typeface="MS PGothic" pitchFamily="34" charset="-128"/>
                <a:cs typeface="+mn-cs"/>
              </a:defRPr>
            </a:lvl7pPr>
            <a:lvl8pPr marL="3200400" algn="l" defTabSz="914400" rtl="0" eaLnBrk="1" latinLnBrk="0" hangingPunct="1">
              <a:defRPr kern="1200">
                <a:solidFill>
                  <a:schemeClr val="tx1"/>
                </a:solidFill>
                <a:latin typeface="Garamond" pitchFamily="18" charset="0"/>
                <a:ea typeface="MS PGothic" pitchFamily="34" charset="-128"/>
                <a:cs typeface="+mn-cs"/>
              </a:defRPr>
            </a:lvl8pPr>
            <a:lvl9pPr marL="3657600" algn="l" defTabSz="914400" rtl="0" eaLnBrk="1" latinLnBrk="0" hangingPunct="1">
              <a:defRPr kern="1200">
                <a:solidFill>
                  <a:schemeClr val="tx1"/>
                </a:solidFill>
                <a:latin typeface="Garamond" pitchFamily="18" charset="0"/>
                <a:ea typeface="MS PGothic" pitchFamily="34" charset="-128"/>
                <a:cs typeface="+mn-cs"/>
              </a:defRPr>
            </a:lvl9pPr>
          </a:lstStyle>
          <a:p>
            <a:pPr>
              <a:defRPr/>
            </a:pPr>
            <a:r>
              <a:rPr lang="en-US" dirty="0" smtClean="0">
                <a:solidFill>
                  <a:srgbClr val="333399"/>
                </a:solidFill>
              </a:rPr>
              <a:t>www.c-suiteanalytics.com</a:t>
            </a:r>
            <a:endParaRPr lang="en-US" dirty="0">
              <a:solidFill>
                <a:srgbClr val="333399"/>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925" y="0"/>
            <a:ext cx="8839200" cy="1143000"/>
          </a:xfrm>
        </p:spPr>
        <p:txBody>
          <a:bodyPr/>
          <a:lstStyle/>
          <a:p>
            <a:pPr>
              <a:defRPr/>
            </a:pPr>
            <a:r>
              <a:rPr lang="en-US" sz="3200" smtClean="0">
                <a:solidFill>
                  <a:srgbClr val="0033CC"/>
                </a:solidFill>
                <a:latin typeface="Calibri" panose="020F0502020204030204" pitchFamily="34" charset="0"/>
                <a:cs typeface="Calibri" panose="020F0502020204030204" pitchFamily="34" charset="0"/>
              </a:rPr>
              <a:t/>
            </a:r>
            <a:br>
              <a:rPr lang="en-US" sz="3200" smtClean="0">
                <a:solidFill>
                  <a:srgbClr val="0033CC"/>
                </a:solidFill>
                <a:latin typeface="Calibri" panose="020F0502020204030204" pitchFamily="34" charset="0"/>
                <a:cs typeface="Calibri" panose="020F0502020204030204" pitchFamily="34" charset="0"/>
              </a:rPr>
            </a:br>
            <a:r>
              <a:rPr lang="en-US" sz="3200" smtClean="0">
                <a:solidFill>
                  <a:srgbClr val="0033CC"/>
                </a:solidFill>
                <a:latin typeface="Calibri" panose="020F0502020204030204" pitchFamily="34" charset="0"/>
                <a:cs typeface="Calibri" panose="020F0502020204030204" pitchFamily="34" charset="0"/>
              </a:rPr>
              <a:t>How </a:t>
            </a:r>
            <a:r>
              <a:rPr lang="en-US" sz="3200">
                <a:solidFill>
                  <a:srgbClr val="0033CC"/>
                </a:solidFill>
                <a:latin typeface="Calibri" panose="020F0502020204030204" pitchFamily="34" charset="0"/>
                <a:cs typeface="Calibri" panose="020F0502020204030204" pitchFamily="34" charset="0"/>
              </a:rPr>
              <a:t>Much More Do Engaged Employees Produce?</a:t>
            </a:r>
            <a:endParaRPr lang="en-US" sz="3200"/>
          </a:p>
        </p:txBody>
      </p:sp>
      <p:sp>
        <p:nvSpPr>
          <p:cNvPr id="3" name="Content Placeholder 2"/>
          <p:cNvSpPr>
            <a:spLocks noGrp="1"/>
          </p:cNvSpPr>
          <p:nvPr>
            <p:ph idx="1"/>
          </p:nvPr>
        </p:nvSpPr>
        <p:spPr>
          <a:xfrm>
            <a:off x="457200" y="1600200"/>
            <a:ext cx="4953000" cy="4525963"/>
          </a:xfrm>
        </p:spPr>
        <p:txBody>
          <a:bodyPr/>
          <a:lstStyle/>
          <a:p>
            <a:pPr>
              <a:buFont typeface="Wingdings" pitchFamily="2" charset="2"/>
              <a:buChar char="q"/>
              <a:defRPr/>
            </a:pPr>
            <a:r>
              <a:rPr lang="en-US" sz="2400" b="1" smtClean="0">
                <a:solidFill>
                  <a:srgbClr val="002060"/>
                </a:solidFill>
                <a:latin typeface="Calibri" panose="020F0502020204030204" pitchFamily="34" charset="0"/>
                <a:cs typeface="Calibri" panose="020F0502020204030204" pitchFamily="34" charset="0"/>
              </a:rPr>
              <a:t>Gallup: 22% more profitability/lower turnover (TO)/higher earnings per share (EPS)</a:t>
            </a:r>
          </a:p>
          <a:p>
            <a:pPr>
              <a:buFont typeface="Wingdings" pitchFamily="2" charset="2"/>
              <a:buChar char="q"/>
              <a:defRPr/>
            </a:pPr>
            <a:r>
              <a:rPr lang="en-US" sz="2400" b="1" smtClean="0">
                <a:solidFill>
                  <a:srgbClr val="0033CC"/>
                </a:solidFill>
                <a:latin typeface="Calibri" panose="020F0502020204030204" pitchFamily="34" charset="0"/>
                <a:cs typeface="Calibri" panose="020F0502020204030204" pitchFamily="34" charset="0"/>
              </a:rPr>
              <a:t>GPTW Institute: 20% more productivity/lower TO/higher EPS</a:t>
            </a:r>
          </a:p>
          <a:p>
            <a:pPr>
              <a:buFont typeface="Wingdings" pitchFamily="2" charset="2"/>
              <a:buChar char="q"/>
              <a:defRPr/>
            </a:pPr>
            <a:r>
              <a:rPr lang="en-US" sz="2400" b="1" smtClean="0">
                <a:solidFill>
                  <a:srgbClr val="002060"/>
                </a:solidFill>
                <a:latin typeface="Calibri" panose="020F0502020204030204" pitchFamily="34" charset="0"/>
                <a:cs typeface="Calibri" panose="020F0502020204030204" pitchFamily="34" charset="0"/>
              </a:rPr>
              <a:t>Hewitt: % engaged correlates with higher shareholder returns (S/H)</a:t>
            </a:r>
          </a:p>
          <a:p>
            <a:pPr>
              <a:buFont typeface="Wingdings" pitchFamily="2" charset="2"/>
              <a:buChar char="q"/>
              <a:defRPr/>
            </a:pPr>
            <a:r>
              <a:rPr lang="en-US" sz="2400" b="1" smtClean="0">
                <a:solidFill>
                  <a:srgbClr val="0033CC"/>
                </a:solidFill>
                <a:latin typeface="Calibri" panose="020F0502020204030204" pitchFamily="34" charset="0"/>
                <a:cs typeface="Calibri" panose="020F0502020204030204" pitchFamily="34" charset="0"/>
              </a:rPr>
              <a:t>Kenexa: double S/H returns</a:t>
            </a:r>
          </a:p>
          <a:p>
            <a:pPr>
              <a:buFont typeface="Wingdings" pitchFamily="2" charset="2"/>
              <a:buChar char="q"/>
              <a:defRPr/>
            </a:pPr>
            <a:r>
              <a:rPr lang="en-US" sz="2400" b="1" smtClean="0">
                <a:solidFill>
                  <a:srgbClr val="002060"/>
                </a:solidFill>
                <a:latin typeface="Calibri" panose="020F0502020204030204" pitchFamily="34" charset="0"/>
                <a:cs typeface="Calibri" panose="020F0502020204030204" pitchFamily="34" charset="0"/>
              </a:rPr>
              <a:t>WorkUSA/Watson Wyatt: </a:t>
            </a:r>
            <a:r>
              <a:rPr lang="en-US" sz="2400" b="1">
                <a:solidFill>
                  <a:srgbClr val="002060"/>
                </a:solidFill>
                <a:latin typeface="Calibri" panose="020F0502020204030204" pitchFamily="34" charset="0"/>
                <a:cs typeface="Calibri" panose="020F0502020204030204" pitchFamily="34" charset="0"/>
              </a:rPr>
              <a:t>26% more revenue per employee</a:t>
            </a:r>
            <a:endParaRPr lang="en-US" sz="2400" b="1" smtClean="0">
              <a:solidFill>
                <a:srgbClr val="002060"/>
              </a:solidFill>
              <a:latin typeface="Calibri" panose="020F0502020204030204" pitchFamily="34" charset="0"/>
              <a:cs typeface="Calibri" panose="020F0502020204030204" pitchFamily="34" charset="0"/>
            </a:endParaRPr>
          </a:p>
          <a:p>
            <a:pPr>
              <a:buFont typeface="Wingdings" pitchFamily="2" charset="2"/>
              <a:buChar char="q"/>
              <a:defRPr/>
            </a:pPr>
            <a:endParaRPr lang="en-US" sz="2400" b="1" smtClean="0">
              <a:solidFill>
                <a:srgbClr val="002060"/>
              </a:solidFill>
              <a:latin typeface="Calibri" panose="020F0502020204030204" pitchFamily="34" charset="0"/>
              <a:cs typeface="Calibri" panose="020F0502020204030204" pitchFamily="34" charset="0"/>
            </a:endParaRPr>
          </a:p>
          <a:p>
            <a:pPr>
              <a:buFont typeface="Wingdings" pitchFamily="2" charset="2"/>
              <a:buChar char="q"/>
              <a:defRPr/>
            </a:pPr>
            <a:endParaRPr lang="en-US" sz="2400" b="1" smtClean="0">
              <a:solidFill>
                <a:srgbClr val="002060"/>
              </a:solidFill>
              <a:latin typeface="Calibri" panose="020F0502020204030204" pitchFamily="34" charset="0"/>
              <a:cs typeface="Calibri" panose="020F0502020204030204" pitchFamily="34" charset="0"/>
            </a:endParaRPr>
          </a:p>
          <a:p>
            <a:pPr>
              <a:buFont typeface="Wingdings" pitchFamily="2" charset="2"/>
              <a:buChar char="q"/>
              <a:defRPr/>
            </a:pPr>
            <a:endParaRPr lang="en-US" sz="2400" b="1" smtClean="0">
              <a:solidFill>
                <a:srgbClr val="002060"/>
              </a:solidFill>
              <a:latin typeface="Calibri" panose="020F0502020204030204" pitchFamily="34" charset="0"/>
              <a:cs typeface="Calibri" panose="020F0502020204030204" pitchFamily="34" charset="0"/>
            </a:endParaRPr>
          </a:p>
          <a:p>
            <a:pPr marL="0" indent="0">
              <a:buFont typeface="Wingdings" pitchFamily="2" charset="2"/>
              <a:buNone/>
              <a:defRPr/>
            </a:pPr>
            <a:endParaRPr lang="en-US" sz="2800" b="1" smtClean="0">
              <a:solidFill>
                <a:srgbClr val="002060"/>
              </a:solidFill>
              <a:latin typeface="Calibri" panose="020F0502020204030204" pitchFamily="34" charset="0"/>
              <a:cs typeface="Calibri" panose="020F0502020204030204" pitchFamily="34" charset="0"/>
            </a:endParaRPr>
          </a:p>
          <a:p>
            <a:pPr marL="0" indent="0">
              <a:buFont typeface="Wingdings" pitchFamily="2" charset="2"/>
              <a:buNone/>
              <a:defRPr/>
            </a:pPr>
            <a:endParaRPr lang="en-US"/>
          </a:p>
        </p:txBody>
      </p:sp>
      <p:sp>
        <p:nvSpPr>
          <p:cNvPr id="251908" name="Slide Number Placeholder 3"/>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DB61C7BD-97AE-40DE-839B-22542C97F79E}" type="slidenum">
              <a:rPr lang="en-US" altLang="en-US" sz="1200" smtClean="0">
                <a:solidFill>
                  <a:srgbClr val="333399"/>
                </a:solidFill>
              </a:rPr>
              <a:pPr/>
              <a:t>7</a:t>
            </a:fld>
            <a:endParaRPr lang="en-US" altLang="en-US" sz="1200" smtClean="0">
              <a:solidFill>
                <a:srgbClr val="333399"/>
              </a:solidFill>
            </a:endParaRPr>
          </a:p>
        </p:txBody>
      </p:sp>
      <p:sp>
        <p:nvSpPr>
          <p:cNvPr id="251909" name="Footer Placeholder 4"/>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pic>
        <p:nvPicPr>
          <p:cNvPr id="2519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749425"/>
            <a:ext cx="3305175" cy="3295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idx="4294967295"/>
          </p:nvPr>
        </p:nvSpPr>
        <p:spPr>
          <a:xfrm>
            <a:off x="381000" y="984250"/>
            <a:ext cx="82296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defRPr/>
            </a:pPr>
            <a:r>
              <a:rPr lang="en-US" altLang="en-US" sz="3200" dirty="0">
                <a:solidFill>
                  <a:srgbClr val="0033CC"/>
                </a:solidFill>
                <a:effectLst>
                  <a:outerShdw blurRad="38100" dist="38100" dir="2700000" algn="tl">
                    <a:srgbClr val="000000">
                      <a:alpha val="43137"/>
                    </a:srgbClr>
                  </a:outerShdw>
                </a:effectLst>
                <a:latin typeface="Calibri" pitchFamily="34" charset="0"/>
              </a:rPr>
              <a:t>Are Your Retention Efforts Driven By </a:t>
            </a:r>
            <a:r>
              <a:rPr lang="en-US" altLang="en-US" sz="4000" dirty="0">
                <a:solidFill>
                  <a:srgbClr val="009900"/>
                </a:solidFill>
                <a:effectLst>
                  <a:outerShdw blurRad="38100" dist="38100" dir="2700000" algn="tl">
                    <a:srgbClr val="000000">
                      <a:alpha val="43137"/>
                    </a:srgbClr>
                  </a:outerShdw>
                </a:effectLst>
                <a:latin typeface="Calibri" pitchFamily="34" charset="0"/>
              </a:rPr>
              <a:t>Accountabilities</a:t>
            </a:r>
            <a:r>
              <a:rPr lang="en-US" altLang="en-US" sz="3200" dirty="0">
                <a:solidFill>
                  <a:srgbClr val="0033CC"/>
                </a:solidFill>
                <a:effectLst>
                  <a:outerShdw blurRad="38100" dist="38100" dir="2700000" algn="tl">
                    <a:srgbClr val="000000">
                      <a:alpha val="43137"/>
                    </a:srgbClr>
                  </a:outerShdw>
                </a:effectLst>
                <a:latin typeface="Calibri" pitchFamily="34" charset="0"/>
              </a:rPr>
              <a:t> or </a:t>
            </a:r>
            <a:r>
              <a:rPr lang="en-US" altLang="en-US" sz="4000" dirty="0">
                <a:solidFill>
                  <a:srgbClr val="009900"/>
                </a:solidFill>
                <a:effectLst>
                  <a:outerShdw blurRad="38100" dist="38100" dir="2700000" algn="tl">
                    <a:srgbClr val="000000">
                      <a:alpha val="43137"/>
                    </a:srgbClr>
                  </a:outerShdw>
                </a:effectLst>
                <a:latin typeface="Calibri" pitchFamily="34" charset="0"/>
              </a:rPr>
              <a:t>Programs?</a:t>
            </a:r>
            <a:br>
              <a:rPr lang="en-US" altLang="en-US" sz="4000" dirty="0">
                <a:solidFill>
                  <a:srgbClr val="009900"/>
                </a:solidFill>
                <a:effectLst>
                  <a:outerShdw blurRad="38100" dist="38100" dir="2700000" algn="tl">
                    <a:srgbClr val="000000">
                      <a:alpha val="43137"/>
                    </a:srgbClr>
                  </a:outerShdw>
                </a:effectLst>
                <a:latin typeface="Calibri" pitchFamily="34" charset="0"/>
              </a:rPr>
            </a:br>
            <a:endParaRPr lang="en-US" dirty="0" smtClean="0">
              <a:solidFill>
                <a:srgbClr val="0033CC"/>
              </a:solidFill>
              <a:effectLst>
                <a:outerShdw blurRad="38100" dist="38100" dir="2700000" algn="tl">
                  <a:srgbClr val="000000">
                    <a:alpha val="43137"/>
                  </a:srgbClr>
                </a:outerShdw>
              </a:effectLst>
              <a:latin typeface="Calibri" pitchFamily="34" charset="0"/>
              <a:cs typeface="Calibri" pitchFamily="34" charset="0"/>
            </a:endParaRPr>
          </a:p>
        </p:txBody>
      </p:sp>
      <p:sp>
        <p:nvSpPr>
          <p:cNvPr id="252931" name="Rectangle 3"/>
          <p:cNvSpPr>
            <a:spLocks noChangeArrowheads="1"/>
          </p:cNvSpPr>
          <p:nvPr/>
        </p:nvSpPr>
        <p:spPr bwMode="auto">
          <a:xfrm>
            <a:off x="5029200" y="2417763"/>
            <a:ext cx="3581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2800" b="1">
                <a:solidFill>
                  <a:srgbClr val="0033CC"/>
                </a:solidFill>
                <a:latin typeface="Calibri" pitchFamily="34" charset="0"/>
              </a:rPr>
              <a:t>Retention Programs </a:t>
            </a:r>
          </a:p>
          <a:p>
            <a:pPr eaLnBrk="1" hangingPunct="1"/>
            <a:r>
              <a:rPr lang="en-US" altLang="en-US" b="1">
                <a:solidFill>
                  <a:srgbClr val="002060"/>
                </a:solidFill>
                <a:latin typeface="Calibri" pitchFamily="34" charset="0"/>
              </a:rPr>
              <a:t>driven from the side like town hall meetings,  employee appreciation week, newsletters</a:t>
            </a:r>
          </a:p>
        </p:txBody>
      </p:sp>
      <p:sp>
        <p:nvSpPr>
          <p:cNvPr id="252932" name="AutoShape 5"/>
          <p:cNvSpPr>
            <a:spLocks noChangeArrowheads="1"/>
          </p:cNvSpPr>
          <p:nvPr/>
        </p:nvSpPr>
        <p:spPr bwMode="auto">
          <a:xfrm rot="10800000">
            <a:off x="5249863" y="3765550"/>
            <a:ext cx="838200" cy="533400"/>
          </a:xfrm>
          <a:prstGeom prst="rightArrow">
            <a:avLst>
              <a:gd name="adj1" fmla="val 50000"/>
              <a:gd name="adj2" fmla="val 64283"/>
            </a:avLst>
          </a:prstGeom>
          <a:solidFill>
            <a:srgbClr val="00CC00"/>
          </a:solidFill>
          <a:ln w="9525">
            <a:solidFill>
              <a:srgbClr val="003300"/>
            </a:solidFill>
            <a:miter lim="800000"/>
            <a:headEnd/>
            <a:tailEnd/>
          </a:ln>
        </p:spPr>
        <p:txBody>
          <a:bodyPr wrap="none" anchor="ctr"/>
          <a:lstStyle/>
          <a:p>
            <a:endParaRPr lang="en-US" altLang="en-US">
              <a:solidFill>
                <a:srgbClr val="333399"/>
              </a:solidFill>
            </a:endParaRPr>
          </a:p>
        </p:txBody>
      </p:sp>
      <p:pic>
        <p:nvPicPr>
          <p:cNvPr id="25293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22663"/>
            <a:ext cx="4481513" cy="246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2934" name="Rectangle 3"/>
          <p:cNvSpPr>
            <a:spLocks noChangeArrowheads="1"/>
          </p:cNvSpPr>
          <p:nvPr/>
        </p:nvSpPr>
        <p:spPr bwMode="auto">
          <a:xfrm>
            <a:off x="579438" y="2127250"/>
            <a:ext cx="4221162"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2800" b="1">
                <a:solidFill>
                  <a:srgbClr val="0033CC"/>
                </a:solidFill>
                <a:latin typeface="Calibri" pitchFamily="34" charset="0"/>
              </a:rPr>
              <a:t>Business Accountabilities </a:t>
            </a:r>
            <a:r>
              <a:rPr lang="en-US" altLang="en-US" b="1">
                <a:solidFill>
                  <a:srgbClr val="002060"/>
                </a:solidFill>
                <a:latin typeface="Calibri" pitchFamily="34" charset="0"/>
              </a:rPr>
              <a:t>driven by executives from the top like sales, service, quality, &amp; safety</a:t>
            </a:r>
          </a:p>
        </p:txBody>
      </p:sp>
      <p:sp>
        <p:nvSpPr>
          <p:cNvPr id="252935"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52936"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4DAD29C2-2D1C-4021-86BF-274752996241}" type="slidenum">
              <a:rPr lang="en-US" altLang="en-US" sz="1200" smtClean="0">
                <a:solidFill>
                  <a:srgbClr val="333399"/>
                </a:solidFill>
              </a:rPr>
              <a:pPr/>
              <a:t>8</a:t>
            </a:fld>
            <a:endParaRPr lang="en-US" altLang="en-US" sz="1200" smtClean="0">
              <a:solidFill>
                <a:srgbClr val="333399"/>
              </a:solidFill>
            </a:endParaRPr>
          </a:p>
        </p:txBody>
      </p:sp>
      <p:sp>
        <p:nvSpPr>
          <p:cNvPr id="252937" name="AutoShape 5"/>
          <p:cNvSpPr>
            <a:spLocks noChangeArrowheads="1"/>
          </p:cNvSpPr>
          <p:nvPr/>
        </p:nvSpPr>
        <p:spPr bwMode="auto">
          <a:xfrm rot="5400000">
            <a:off x="914400" y="3346450"/>
            <a:ext cx="838200" cy="533400"/>
          </a:xfrm>
          <a:prstGeom prst="rightArrow">
            <a:avLst>
              <a:gd name="adj1" fmla="val 50000"/>
              <a:gd name="adj2" fmla="val 64283"/>
            </a:avLst>
          </a:prstGeom>
          <a:solidFill>
            <a:srgbClr val="00CC00"/>
          </a:solidFill>
          <a:ln w="9525">
            <a:solidFill>
              <a:srgbClr val="003300"/>
            </a:solidFill>
            <a:miter lim="800000"/>
            <a:headEnd/>
            <a:tailEnd/>
          </a:ln>
        </p:spPr>
        <p:txBody>
          <a:bodyPr wrap="none" anchor="ctr"/>
          <a:lstStyle/>
          <a:p>
            <a:endParaRPr lang="en-US" altLang="en-US">
              <a:solidFill>
                <a:srgbClr val="333399"/>
              </a:solidFill>
            </a:endParaRPr>
          </a:p>
        </p:txBody>
      </p:sp>
      <p:sp>
        <p:nvSpPr>
          <p:cNvPr id="252938" name="TextBox 1"/>
          <p:cNvSpPr txBox="1">
            <a:spLocks noChangeArrowheads="1"/>
          </p:cNvSpPr>
          <p:nvPr/>
        </p:nvSpPr>
        <p:spPr bwMode="auto">
          <a:xfrm>
            <a:off x="5313363" y="5429250"/>
            <a:ext cx="36782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b="1">
                <a:solidFill>
                  <a:srgbClr val="C00000"/>
                </a:solidFill>
                <a:latin typeface="Calibri" pitchFamily="34" charset="0"/>
              </a:rPr>
              <a:t>86% of the time</a:t>
            </a:r>
          </a:p>
        </p:txBody>
      </p:sp>
      <p:sp>
        <p:nvSpPr>
          <p:cNvPr id="252939" name="TextBox 2"/>
          <p:cNvSpPr txBox="1">
            <a:spLocks noChangeArrowheads="1"/>
          </p:cNvSpPr>
          <p:nvPr/>
        </p:nvSpPr>
        <p:spPr bwMode="auto">
          <a:xfrm rot="-1216906">
            <a:off x="3910013" y="3403600"/>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b="1">
                <a:solidFill>
                  <a:srgbClr val="C00000"/>
                </a:solidFill>
                <a:latin typeface="Calibri" pitchFamily="34" charset="0"/>
              </a:rPr>
              <a:t>OR…</a:t>
            </a:r>
          </a:p>
        </p:txBody>
      </p:sp>
      <p:pic>
        <p:nvPicPr>
          <p:cNvPr id="2529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613150"/>
            <a:ext cx="1155700" cy="1738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800" smtClean="0">
                <a:solidFill>
                  <a:srgbClr val="0033CC"/>
                </a:solidFill>
              </a:rPr>
              <a:t>Problem Is Clear</a:t>
            </a:r>
            <a:endParaRPr lang="en-US" sz="4800">
              <a:solidFill>
                <a:srgbClr val="0033CC"/>
              </a:solidFill>
            </a:endParaRPr>
          </a:p>
        </p:txBody>
      </p:sp>
      <p:sp>
        <p:nvSpPr>
          <p:cNvPr id="3" name="Content Placeholder 2"/>
          <p:cNvSpPr>
            <a:spLocks noGrp="1"/>
          </p:cNvSpPr>
          <p:nvPr>
            <p:ph idx="1"/>
          </p:nvPr>
        </p:nvSpPr>
        <p:spPr/>
        <p:txBody>
          <a:bodyPr/>
          <a:lstStyle/>
          <a:p>
            <a:pPr marL="0">
              <a:spcBef>
                <a:spcPts val="0"/>
              </a:spcBef>
              <a:spcAft>
                <a:spcPts val="0"/>
              </a:spcAft>
              <a:defRPr/>
            </a:pPr>
            <a:endParaRPr lang="en-US">
              <a:solidFill>
                <a:srgbClr val="DD4B39"/>
              </a:solidFill>
            </a:endParaRPr>
          </a:p>
          <a:p>
            <a:pPr marL="0" indent="0">
              <a:buFont typeface="Wingdings" pitchFamily="2" charset="2"/>
              <a:buNone/>
              <a:defRPr/>
            </a:pPr>
            <a:endParaRPr lang="en-US"/>
          </a:p>
          <a:p>
            <a:pPr marL="0" indent="0">
              <a:buFont typeface="Wingdings" pitchFamily="2" charset="2"/>
              <a:buNone/>
              <a:defRPr/>
            </a:pPr>
            <a:endParaRPr lang="en-US"/>
          </a:p>
        </p:txBody>
      </p:sp>
      <p:sp>
        <p:nvSpPr>
          <p:cNvPr id="4" name="Slide Number Placeholder 3"/>
          <p:cNvSpPr>
            <a:spLocks noGrp="1"/>
          </p:cNvSpPr>
          <p:nvPr>
            <p:ph type="sldNum" sz="quarter" idx="10"/>
          </p:nvPr>
        </p:nvSpPr>
        <p:spPr/>
        <p:txBody>
          <a:bodyPr/>
          <a:lstStyle/>
          <a:p>
            <a:pPr>
              <a:defRPr/>
            </a:pPr>
            <a:fld id="{D473C7B0-F553-4B7B-8428-21DFEE803742}" type="slidenum">
              <a:rPr lang="en-US"/>
              <a:pPr>
                <a:defRPr/>
              </a:pPr>
              <a:t>9</a:t>
            </a:fld>
            <a:endParaRPr lang="en-US"/>
          </a:p>
        </p:txBody>
      </p:sp>
      <p:sp>
        <p:nvSpPr>
          <p:cNvPr id="5" name="Footer Placeholder 4"/>
          <p:cNvSpPr>
            <a:spLocks noGrp="1"/>
          </p:cNvSpPr>
          <p:nvPr>
            <p:ph type="ftr" sz="quarter" idx="11"/>
          </p:nvPr>
        </p:nvSpPr>
        <p:spPr/>
        <p:txBody>
          <a:bodyPr/>
          <a:lstStyle/>
          <a:p>
            <a:pPr>
              <a:defRPr/>
            </a:pPr>
            <a:r>
              <a:rPr lang="en-US"/>
              <a:t>www.c-suiteanalytics.com</a:t>
            </a:r>
          </a:p>
        </p:txBody>
      </p:sp>
      <p:graphicFrame>
        <p:nvGraphicFramePr>
          <p:cNvPr id="6" name="Diagram 5"/>
          <p:cNvGraphicFramePr>
            <a:graphicFrameLocks noChangeAspect="1"/>
          </p:cNvGraphicFramePr>
          <p:nvPr/>
        </p:nvGraphicFramePr>
        <p:xfrm>
          <a:off x="457200" y="1665923"/>
          <a:ext cx="4389120" cy="292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Straight Arrow Connector 7"/>
          <p:cNvCxnSpPr/>
          <p:nvPr/>
        </p:nvCxnSpPr>
        <p:spPr bwMode="auto">
          <a:xfrm>
            <a:off x="5257800" y="3128963"/>
            <a:ext cx="1447800" cy="1138237"/>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Arrow Connector 10"/>
          <p:cNvCxnSpPr/>
          <p:nvPr/>
        </p:nvCxnSpPr>
        <p:spPr bwMode="auto">
          <a:xfrm flipV="1">
            <a:off x="5257800" y="2214563"/>
            <a:ext cx="1447800" cy="88265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53961" name="TextBox 12"/>
          <p:cNvSpPr txBox="1">
            <a:spLocks noChangeArrowheads="1"/>
          </p:cNvSpPr>
          <p:nvPr/>
        </p:nvSpPr>
        <p:spPr bwMode="auto">
          <a:xfrm>
            <a:off x="6708775" y="1981200"/>
            <a:ext cx="1600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Garamond" pitchFamily="18" charset="0"/>
                <a:ea typeface="MS PGothic" pitchFamily="34" charset="-128"/>
              </a:defRPr>
            </a:lvl1pPr>
            <a:lvl2pPr>
              <a:defRPr sz="2800">
                <a:solidFill>
                  <a:schemeClr val="tx1"/>
                </a:solidFill>
                <a:latin typeface="Garamond" pitchFamily="18" charset="0"/>
                <a:ea typeface="MS PGothic" pitchFamily="34" charset="-128"/>
              </a:defRPr>
            </a:lvl2pPr>
            <a:lvl3pPr>
              <a:defRPr sz="2400">
                <a:solidFill>
                  <a:schemeClr val="tx1"/>
                </a:solidFill>
                <a:latin typeface="Garamond" pitchFamily="18" charset="0"/>
                <a:ea typeface="MS PGothic" pitchFamily="34" charset="-128"/>
              </a:defRPr>
            </a:lvl3pPr>
            <a:lvl4pPr>
              <a:defRPr sz="2000">
                <a:solidFill>
                  <a:schemeClr val="tx1"/>
                </a:solidFill>
                <a:latin typeface="Garamond" pitchFamily="18" charset="0"/>
                <a:ea typeface="MS PGothic" pitchFamily="34" charset="-128"/>
              </a:defRPr>
            </a:lvl4pPr>
            <a:lvl5pPr>
              <a:defRPr sz="2000">
                <a:solidFill>
                  <a:schemeClr val="tx1"/>
                </a:solidFill>
                <a:latin typeface="Garamond" pitchFamily="18" charset="0"/>
                <a:ea typeface="MS PGothic" pitchFamily="34" charset="-128"/>
              </a:defRPr>
            </a:lvl5pPr>
            <a:lvl6pPr eaLnBrk="0" hangingPunct="0">
              <a:buFont typeface="Wingdings" pitchFamily="2" charset="2"/>
              <a:defRPr sz="2000">
                <a:solidFill>
                  <a:schemeClr val="tx1"/>
                </a:solidFill>
                <a:latin typeface="Garamond" pitchFamily="18" charset="0"/>
                <a:ea typeface="MS PGothic" pitchFamily="34" charset="-128"/>
              </a:defRPr>
            </a:lvl6pPr>
            <a:lvl7pPr eaLnBrk="0" hangingPunct="0">
              <a:buFont typeface="Wingdings" pitchFamily="2" charset="2"/>
              <a:defRPr sz="2000">
                <a:solidFill>
                  <a:schemeClr val="tx1"/>
                </a:solidFill>
                <a:latin typeface="Garamond" pitchFamily="18" charset="0"/>
                <a:ea typeface="MS PGothic" pitchFamily="34" charset="-128"/>
              </a:defRPr>
            </a:lvl7pPr>
            <a:lvl8pPr eaLnBrk="0" hangingPunct="0">
              <a:buFont typeface="Wingdings" pitchFamily="2" charset="2"/>
              <a:defRPr sz="2000">
                <a:solidFill>
                  <a:schemeClr val="tx1"/>
                </a:solidFill>
                <a:latin typeface="Garamond" pitchFamily="18" charset="0"/>
                <a:ea typeface="MS PGothic" pitchFamily="34" charset="-128"/>
              </a:defRPr>
            </a:lvl8pPr>
            <a:lvl9pPr eaLnBrk="0" hangingPunct="0">
              <a:buFont typeface="Wingdings" pitchFamily="2" charset="2"/>
              <a:defRPr sz="2000">
                <a:solidFill>
                  <a:schemeClr val="tx1"/>
                </a:solidFill>
                <a:latin typeface="Garamond" pitchFamily="18" charset="0"/>
                <a:ea typeface="MS PGothic" pitchFamily="34" charset="-128"/>
              </a:defRPr>
            </a:lvl9pPr>
          </a:lstStyle>
          <a:p>
            <a:r>
              <a:rPr lang="en-US" altLang="en-US" b="1">
                <a:solidFill>
                  <a:srgbClr val="002060"/>
                </a:solidFill>
                <a:latin typeface="Calibri" pitchFamily="34" charset="0"/>
              </a:rPr>
              <a:t>Data? Yes</a:t>
            </a:r>
          </a:p>
        </p:txBody>
      </p:sp>
      <p:sp>
        <p:nvSpPr>
          <p:cNvPr id="14" name="TextBox 13"/>
          <p:cNvSpPr txBox="1"/>
          <p:nvPr/>
        </p:nvSpPr>
        <p:spPr>
          <a:xfrm>
            <a:off x="6708217" y="4049197"/>
            <a:ext cx="2052165" cy="1271887"/>
          </a:xfrm>
          <a:prstGeom prst="rect">
            <a:avLst/>
          </a:prstGeom>
          <a:noFill/>
        </p:spPr>
        <p:txBody>
          <a:bodyPr wrap="none">
            <a:spAutoFit/>
          </a:bodyPr>
          <a:lstStyle/>
          <a:p>
            <a:pPr>
              <a:spcBef>
                <a:spcPts val="0"/>
              </a:spcBef>
              <a:spcAft>
                <a:spcPts val="0"/>
              </a:spcAft>
              <a:defRPr/>
            </a:pPr>
            <a:r>
              <a:rPr lang="en-US" sz="3200" b="1">
                <a:solidFill>
                  <a:srgbClr val="002060"/>
                </a:solidFill>
                <a:highlight>
                  <a:srgbClr val="FFFF00"/>
                </a:highlight>
                <a:latin typeface="Calibri"/>
                <a:ea typeface="MS PGothic"/>
              </a:rPr>
              <a:t>Solutions? </a:t>
            </a:r>
            <a:endParaRPr lang="en-US" sz="1200">
              <a:solidFill>
                <a:srgbClr val="333399"/>
              </a:solidFill>
              <a:latin typeface="Times New Roman"/>
              <a:ea typeface="Times New Roman"/>
            </a:endParaRPr>
          </a:p>
          <a:p>
            <a:pPr>
              <a:spcBef>
                <a:spcPts val="0"/>
              </a:spcBef>
              <a:spcAft>
                <a:spcPts val="0"/>
              </a:spcAft>
              <a:defRPr/>
            </a:pPr>
            <a:r>
              <a:rPr lang="en-US" sz="3200" b="1">
                <a:solidFill>
                  <a:srgbClr val="002060"/>
                </a:solidFill>
                <a:highlight>
                  <a:srgbClr val="FFFF00"/>
                </a:highlight>
                <a:latin typeface="Calibri"/>
                <a:ea typeface="MS PGothic"/>
              </a:rPr>
              <a:t>No!</a:t>
            </a:r>
            <a:endParaRPr lang="en-US" sz="1200">
              <a:solidFill>
                <a:srgbClr val="333399"/>
              </a:solidFill>
              <a:latin typeface="Times New Roman"/>
              <a:ea typeface="Times New Roman"/>
            </a:endParaRPr>
          </a:p>
          <a:p>
            <a:pPr>
              <a:lnSpc>
                <a:spcPct val="115000"/>
              </a:lnSpc>
              <a:spcBef>
                <a:spcPts val="0"/>
              </a:spcBef>
              <a:spcAft>
                <a:spcPts val="1000"/>
              </a:spcAft>
              <a:defRPr/>
            </a:pPr>
            <a:r>
              <a:rPr lang="en-US" sz="1100">
                <a:solidFill>
                  <a:srgbClr val="333399"/>
                </a:solidFill>
                <a:latin typeface="Calibri"/>
                <a:ea typeface="Calibri"/>
                <a:cs typeface="Times New Roman"/>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3200" dirty="0" smtClean="0">
                <a:solidFill>
                  <a:srgbClr val="0033CC"/>
                </a:solidFill>
                <a:effectLst>
                  <a:outerShdw blurRad="38100" dist="38100" dir="2700000" algn="tl">
                    <a:srgbClr val="000000">
                      <a:alpha val="43137"/>
                    </a:srgbClr>
                  </a:outerShdw>
                </a:effectLst>
                <a:latin typeface="Calibri" pitchFamily="34" charset="0"/>
                <a:cs typeface="Calibri" pitchFamily="34" charset="0"/>
              </a:rPr>
              <a:t>Supervisors’ Impact </a:t>
            </a:r>
            <a:r>
              <a:rPr lang="en-US" sz="3200" smtClean="0">
                <a:solidFill>
                  <a:srgbClr val="0033CC"/>
                </a:solidFill>
                <a:effectLst>
                  <a:outerShdw blurRad="38100" dist="38100" dir="2700000" algn="tl">
                    <a:srgbClr val="000000">
                      <a:alpha val="43137"/>
                    </a:srgbClr>
                  </a:outerShdw>
                </a:effectLst>
                <a:latin typeface="Calibri" pitchFamily="34" charset="0"/>
                <a:cs typeface="Calibri" pitchFamily="34" charset="0"/>
              </a:rPr>
              <a:t>on </a:t>
            </a:r>
            <a:br>
              <a:rPr lang="en-US" sz="3200" smtClean="0">
                <a:solidFill>
                  <a:srgbClr val="0033CC"/>
                </a:solidFill>
                <a:effectLst>
                  <a:outerShdw blurRad="38100" dist="38100" dir="2700000" algn="tl">
                    <a:srgbClr val="000000">
                      <a:alpha val="43137"/>
                    </a:srgbClr>
                  </a:outerShdw>
                </a:effectLst>
                <a:latin typeface="Calibri" pitchFamily="34" charset="0"/>
                <a:cs typeface="Calibri" pitchFamily="34" charset="0"/>
              </a:rPr>
            </a:br>
            <a:r>
              <a:rPr lang="en-US" sz="3200" smtClean="0">
                <a:solidFill>
                  <a:srgbClr val="0033CC"/>
                </a:solidFill>
                <a:effectLst>
                  <a:outerShdw blurRad="38100" dist="38100" dir="2700000" algn="tl">
                    <a:srgbClr val="000000">
                      <a:alpha val="43137"/>
                    </a:srgbClr>
                  </a:outerShdw>
                </a:effectLst>
                <a:latin typeface="Calibri" pitchFamily="34" charset="0"/>
                <a:cs typeface="Calibri" pitchFamily="34" charset="0"/>
              </a:rPr>
              <a:t>Engagement &amp; Retention</a:t>
            </a:r>
            <a:endParaRPr lang="en-US" sz="3200" dirty="0" smtClean="0">
              <a:solidFill>
                <a:srgbClr val="0033CC"/>
              </a:solidFill>
              <a:effectLst>
                <a:outerShdw blurRad="38100" dist="38100" dir="2700000" algn="tl">
                  <a:srgbClr val="000000">
                    <a:alpha val="43137"/>
                  </a:srgbClr>
                </a:outerShdw>
              </a:effectLst>
              <a:latin typeface="Calibri" pitchFamily="34" charset="0"/>
              <a:cs typeface="Calibri" pitchFamily="34" charset="0"/>
            </a:endParaRPr>
          </a:p>
        </p:txBody>
      </p:sp>
      <p:sp>
        <p:nvSpPr>
          <p:cNvPr id="76803" name="Rectangle 3"/>
          <p:cNvSpPr>
            <a:spLocks noGrp="1" noChangeArrowheads="1"/>
          </p:cNvSpPr>
          <p:nvPr>
            <p:ph type="body" idx="4294967295"/>
          </p:nvPr>
        </p:nvSpPr>
        <p:spPr>
          <a:xfrm>
            <a:off x="3276600" y="1712694"/>
            <a:ext cx="5715000" cy="4724400"/>
          </a:xfrm>
          <a:extLst/>
        </p:spPr>
        <p:txBody>
          <a:bodyPr/>
          <a:lstStyle/>
          <a:p>
            <a:pPr marL="0" indent="0">
              <a:lnSpc>
                <a:spcPct val="90000"/>
              </a:lnSpc>
              <a:spcAft>
                <a:spcPct val="40000"/>
              </a:spcAft>
              <a:buFont typeface="Wingdings" pitchFamily="2" charset="2"/>
              <a:buNone/>
              <a:defRPr/>
            </a:pPr>
            <a:r>
              <a:rPr lang="en-US" altLang="en-US" sz="2000" b="1" dirty="0" smtClean="0">
                <a:solidFill>
                  <a:srgbClr val="002060"/>
                </a:solidFill>
                <a:latin typeface="Calibri" pitchFamily="34" charset="0"/>
              </a:rPr>
              <a:t>“If you have a turnover problem, look first to your managers”…Gallup</a:t>
            </a:r>
          </a:p>
          <a:p>
            <a:pPr marL="0" indent="0">
              <a:lnSpc>
                <a:spcPct val="90000"/>
              </a:lnSpc>
              <a:spcAft>
                <a:spcPct val="40000"/>
              </a:spcAft>
              <a:buFont typeface="Wingdings" pitchFamily="2" charset="2"/>
              <a:buNone/>
              <a:defRPr/>
            </a:pPr>
            <a:r>
              <a:rPr lang="en-US" altLang="en-US" sz="2000" b="1" smtClean="0">
                <a:solidFill>
                  <a:srgbClr val="006600"/>
                </a:solidFill>
                <a:latin typeface="Calibri" pitchFamily="34" charset="0"/>
              </a:rPr>
              <a:t>Employees </a:t>
            </a:r>
            <a:r>
              <a:rPr lang="en-US" altLang="en-US" sz="2000" b="1" dirty="0" smtClean="0">
                <a:solidFill>
                  <a:srgbClr val="006600"/>
                </a:solidFill>
                <a:latin typeface="Calibri" pitchFamily="34" charset="0"/>
              </a:rPr>
              <a:t>stay for managers first and co-workers second…</a:t>
            </a:r>
            <a:r>
              <a:rPr lang="en-US" altLang="en-US" sz="2000" b="1" dirty="0" err="1" smtClean="0">
                <a:solidFill>
                  <a:srgbClr val="006600"/>
                </a:solidFill>
                <a:latin typeface="Calibri" pitchFamily="34" charset="0"/>
              </a:rPr>
              <a:t>salary.com</a:t>
            </a:r>
            <a:endParaRPr lang="en-US" altLang="en-US" sz="2000" b="1" dirty="0" smtClean="0">
              <a:solidFill>
                <a:srgbClr val="006600"/>
              </a:solidFill>
              <a:latin typeface="Calibri" pitchFamily="34" charset="0"/>
            </a:endParaRPr>
          </a:p>
          <a:p>
            <a:pPr marL="0" indent="0">
              <a:lnSpc>
                <a:spcPct val="90000"/>
              </a:lnSpc>
              <a:spcBef>
                <a:spcPts val="0"/>
              </a:spcBef>
              <a:spcAft>
                <a:spcPts val="1000"/>
              </a:spcAft>
              <a:buFont typeface="Wingdings" pitchFamily="2" charset="2"/>
              <a:buNone/>
              <a:defRPr/>
            </a:pPr>
            <a:r>
              <a:rPr lang="en-US" sz="2000" b="1" smtClean="0">
                <a:solidFill>
                  <a:srgbClr val="002060"/>
                </a:solidFill>
                <a:highlight>
                  <a:srgbClr val="D3D3D3"/>
                </a:highlight>
                <a:latin typeface="Calibri"/>
                <a:ea typeface="Times New Roman"/>
                <a:cs typeface="Calibri"/>
              </a:rPr>
              <a:t>Employees</a:t>
            </a:r>
            <a:r>
              <a:rPr lang="en-US" sz="2000" b="1">
                <a:solidFill>
                  <a:srgbClr val="002060"/>
                </a:solidFill>
                <a:highlight>
                  <a:srgbClr val="D3D3D3"/>
                </a:highlight>
                <a:latin typeface="Calibri"/>
                <a:ea typeface="Times New Roman"/>
                <a:cs typeface="Calibri"/>
              </a:rPr>
              <a:t>’ levels of </a:t>
            </a:r>
            <a:r>
              <a:rPr lang="en-US" sz="2000" b="1" smtClean="0">
                <a:solidFill>
                  <a:srgbClr val="002060"/>
                </a:solidFill>
                <a:highlight>
                  <a:srgbClr val="D3D3D3"/>
                </a:highlight>
                <a:latin typeface="Calibri"/>
                <a:ea typeface="Times New Roman"/>
                <a:cs typeface="Calibri"/>
              </a:rPr>
              <a:t>engagement </a:t>
            </a:r>
            <a:r>
              <a:rPr lang="en-US" sz="2000" b="1">
                <a:solidFill>
                  <a:srgbClr val="002060"/>
                </a:solidFill>
                <a:highlight>
                  <a:srgbClr val="D3D3D3"/>
                </a:highlight>
                <a:latin typeface="Calibri"/>
                <a:ea typeface="Times New Roman"/>
                <a:cs typeface="Calibri"/>
              </a:rPr>
              <a:t>higher when their supervisors had higher levels of </a:t>
            </a:r>
            <a:r>
              <a:rPr lang="en-US" sz="2000" b="1" smtClean="0">
                <a:solidFill>
                  <a:srgbClr val="002060"/>
                </a:solidFill>
                <a:highlight>
                  <a:srgbClr val="D3D3D3"/>
                </a:highlight>
                <a:latin typeface="Calibri"/>
                <a:ea typeface="Times New Roman"/>
                <a:cs typeface="Calibri"/>
              </a:rPr>
              <a:t>engagement…DDI</a:t>
            </a:r>
            <a:endParaRPr lang="en-US" sz="2000" b="1">
              <a:solidFill>
                <a:srgbClr val="002060"/>
              </a:solidFill>
              <a:latin typeface="Calibri"/>
              <a:ea typeface="Calibri"/>
              <a:cs typeface="Times New Roman"/>
            </a:endParaRPr>
          </a:p>
          <a:p>
            <a:pPr marL="0" indent="0">
              <a:lnSpc>
                <a:spcPct val="90000"/>
              </a:lnSpc>
              <a:spcAft>
                <a:spcPct val="40000"/>
              </a:spcAft>
              <a:buFont typeface="Wingdings" pitchFamily="2" charset="2"/>
              <a:buNone/>
              <a:defRPr/>
            </a:pPr>
            <a:r>
              <a:rPr lang="en-US" altLang="en-US" sz="2000" b="1" smtClean="0">
                <a:solidFill>
                  <a:srgbClr val="006600"/>
                </a:solidFill>
                <a:latin typeface="Calibri" pitchFamily="34" charset="0"/>
              </a:rPr>
              <a:t>“</a:t>
            </a:r>
            <a:r>
              <a:rPr lang="en-US" altLang="en-US" sz="2000" b="1" dirty="0" smtClean="0">
                <a:solidFill>
                  <a:srgbClr val="006600"/>
                </a:solidFill>
                <a:latin typeface="Calibri" pitchFamily="34" charset="0"/>
              </a:rPr>
              <a:t>When employees stay, it is because of their immediate managers”… National </a:t>
            </a:r>
            <a:r>
              <a:rPr lang="en-US" altLang="en-US" sz="2000" b="1" smtClean="0">
                <a:solidFill>
                  <a:srgbClr val="006600"/>
                </a:solidFill>
                <a:latin typeface="Calibri" pitchFamily="34" charset="0"/>
              </a:rPr>
              <a:t>Education Association</a:t>
            </a:r>
          </a:p>
          <a:p>
            <a:pPr marL="0" indent="0">
              <a:lnSpc>
                <a:spcPct val="90000"/>
              </a:lnSpc>
              <a:spcAft>
                <a:spcPct val="40000"/>
              </a:spcAft>
              <a:buClr>
                <a:srgbClr val="009900"/>
              </a:buClr>
              <a:buFont typeface="Wingdings" pitchFamily="2" charset="2"/>
              <a:buNone/>
              <a:defRPr/>
            </a:pPr>
            <a:r>
              <a:rPr lang="en-US" altLang="en-US" sz="2000" b="1">
                <a:solidFill>
                  <a:srgbClr val="002060"/>
                </a:solidFill>
                <a:latin typeface="Calibri" pitchFamily="34" charset="0"/>
              </a:rPr>
              <a:t>Employees who stay primarily for their supervisors stay longer, perform better, and are more satisfied with their pay…TalentKeepers</a:t>
            </a:r>
          </a:p>
          <a:p>
            <a:pPr marL="0" indent="0">
              <a:lnSpc>
                <a:spcPct val="90000"/>
              </a:lnSpc>
              <a:spcAft>
                <a:spcPct val="40000"/>
              </a:spcAft>
              <a:buFont typeface="Wingdings" pitchFamily="2" charset="2"/>
              <a:buNone/>
              <a:defRPr/>
            </a:pPr>
            <a:endParaRPr lang="en-US" altLang="en-US" sz="2000" b="1" dirty="0" smtClean="0">
              <a:solidFill>
                <a:srgbClr val="002060"/>
              </a:solidFill>
              <a:latin typeface="Calibri" pitchFamily="34" charset="0"/>
            </a:endParaRPr>
          </a:p>
        </p:txBody>
      </p:sp>
      <p:sp>
        <p:nvSpPr>
          <p:cNvPr id="254980" name="Slide Number Placeholder 2"/>
          <p:cNvSpPr>
            <a:spLocks noGrp="1"/>
          </p:cNvSpPr>
          <p:nvPr>
            <p:ph type="sldNum" sz="quarter" idx="11"/>
          </p:nvPr>
        </p:nvSpPr>
        <p:spPr>
          <a:xfrm>
            <a:off x="3733800" y="6248400"/>
            <a:ext cx="15240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algn="ctr"/>
            <a:fld id="{7AA0D15E-38B4-4D9A-84FE-2B01FB2CF05A}" type="slidenum">
              <a:rPr lang="en-US" altLang="en-US" sz="1200" smtClean="0">
                <a:solidFill>
                  <a:srgbClr val="333399"/>
                </a:solidFill>
                <a:latin typeface="Calibri" pitchFamily="34" charset="0"/>
              </a:rPr>
              <a:pPr algn="ctr"/>
              <a:t>10</a:t>
            </a:fld>
            <a:endParaRPr lang="en-US" altLang="en-US" sz="1200" smtClean="0">
              <a:solidFill>
                <a:srgbClr val="333399"/>
              </a:solidFill>
              <a:latin typeface="Calibri" pitchFamily="34" charset="0"/>
            </a:endParaRPr>
          </a:p>
        </p:txBody>
      </p:sp>
      <p:pic>
        <p:nvPicPr>
          <p:cNvPr id="254981" name="Picture 5" descr="https://encrypted-tbn1.gstatic.com/images?q=tbn:ANd9GcQwP0fbyuhLPQ-imOAcfXUZliN-2FO5VflogjJoJPPUMSlk9l3q">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81163"/>
            <a:ext cx="2560638" cy="385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4982"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algn="l"/>
            <a:r>
              <a:rPr lang="en-US" altLang="en-US" sz="1200" smtClean="0">
                <a:solidFill>
                  <a:srgbClr val="333399"/>
                </a:solidFill>
                <a:latin typeface="Calibri" pitchFamily="34" charset="0"/>
              </a:rPr>
              <a:t>www.c-suiteanalytics.com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8"/>
            <a:ext cx="8229600" cy="969962"/>
          </a:xfrm>
        </p:spPr>
        <p:txBody>
          <a:bodyPr/>
          <a:lstStyle/>
          <a:p>
            <a:pPr>
              <a:defRPr/>
            </a:pPr>
            <a:r>
              <a:rPr lang="en-US" altLang="en-US" smtClean="0">
                <a:solidFill>
                  <a:srgbClr val="0033CC"/>
                </a:solidFill>
                <a:latin typeface="Calibri" pitchFamily="34" charset="0"/>
              </a:rPr>
              <a:t>The Real Power of Supervision</a:t>
            </a:r>
          </a:p>
        </p:txBody>
      </p:sp>
      <p:sp>
        <p:nvSpPr>
          <p:cNvPr id="256003" name="Footer Placeholder 4"/>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t>www.c-suitesanalytics.com</a:t>
            </a:r>
          </a:p>
        </p:txBody>
      </p:sp>
      <p:sp>
        <p:nvSpPr>
          <p:cNvPr id="256004" name="TextBox 3"/>
          <p:cNvSpPr txBox="1">
            <a:spLocks noChangeArrowheads="1"/>
          </p:cNvSpPr>
          <p:nvPr/>
        </p:nvSpPr>
        <p:spPr bwMode="auto">
          <a:xfrm>
            <a:off x="533400" y="1371600"/>
            <a:ext cx="50292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eaLnBrk="1" hangingPunct="1"/>
            <a:r>
              <a:rPr lang="en-US" altLang="en-US" sz="2400" b="1">
                <a:solidFill>
                  <a:srgbClr val="002060"/>
                </a:solidFill>
                <a:latin typeface="Calibri" pitchFamily="34" charset="0"/>
              </a:rPr>
              <a:t> A global consulting firm interviewed 1,000 recently-quit employees and asked about</a:t>
            </a:r>
            <a:r>
              <a:rPr lang="en-US" altLang="ja-JP" sz="2400" b="1">
                <a:solidFill>
                  <a:srgbClr val="002060"/>
                </a:solidFill>
                <a:latin typeface="Calibri" pitchFamily="34" charset="0"/>
              </a:rPr>
              <a:t> </a:t>
            </a:r>
            <a:r>
              <a:rPr lang="en-US" altLang="ja-JP" sz="2400" b="1">
                <a:solidFill>
                  <a:srgbClr val="0033CC"/>
                </a:solidFill>
                <a:latin typeface="Calibri" pitchFamily="34" charset="0"/>
              </a:rPr>
              <a:t>pay, benefits, development, advancement and relationships with supervisors…</a:t>
            </a:r>
            <a:r>
              <a:rPr lang="en-US" altLang="ja-JP" sz="2400" b="1">
                <a:solidFill>
                  <a:srgbClr val="002060"/>
                </a:solidFill>
                <a:latin typeface="Calibri" pitchFamily="34" charset="0"/>
              </a:rPr>
              <a:t>and</a:t>
            </a:r>
            <a:r>
              <a:rPr lang="en-US" altLang="ja-JP" sz="2400" b="1">
                <a:solidFill>
                  <a:srgbClr val="0033CC"/>
                </a:solidFill>
                <a:latin typeface="Calibri" pitchFamily="34" charset="0"/>
              </a:rPr>
              <a:t> </a:t>
            </a:r>
            <a:r>
              <a:rPr lang="en-US" altLang="ja-JP" sz="2400" b="1">
                <a:solidFill>
                  <a:srgbClr val="002060"/>
                </a:solidFill>
                <a:latin typeface="Calibri" pitchFamily="34" charset="0"/>
              </a:rPr>
              <a:t>found </a:t>
            </a:r>
            <a:r>
              <a:rPr lang="en-US" altLang="ja-JP" sz="2400" b="1" i="1">
                <a:solidFill>
                  <a:srgbClr val="002060"/>
                </a:solidFill>
                <a:latin typeface="Calibri" pitchFamily="34" charset="0"/>
              </a:rPr>
              <a:t>supervisor relationships influenced all other opinions</a:t>
            </a:r>
            <a:r>
              <a:rPr lang="en-US" altLang="ja-JP" sz="2400" b="1">
                <a:solidFill>
                  <a:srgbClr val="002060"/>
                </a:solidFill>
                <a:latin typeface="Calibri" pitchFamily="34" charset="0"/>
              </a:rPr>
              <a:t>, concluding…</a:t>
            </a:r>
          </a:p>
          <a:p>
            <a:pPr eaLnBrk="1" hangingPunct="1"/>
            <a:endParaRPr lang="en-US" altLang="en-US" sz="2400" b="1">
              <a:solidFill>
                <a:srgbClr val="002060"/>
              </a:solidFill>
              <a:latin typeface="Calibri" pitchFamily="34" charset="0"/>
            </a:endParaRPr>
          </a:p>
          <a:p>
            <a:pPr eaLnBrk="1" hangingPunct="1"/>
            <a:r>
              <a:rPr lang="ja-JP" altLang="en-US" sz="2400" b="1" i="1">
                <a:solidFill>
                  <a:srgbClr val="009900"/>
                </a:solidFill>
                <a:latin typeface="Calibri" pitchFamily="34" charset="0"/>
              </a:rPr>
              <a:t>“</a:t>
            </a:r>
            <a:r>
              <a:rPr lang="en-US" altLang="ja-JP" sz="2400" b="1" i="1">
                <a:solidFill>
                  <a:srgbClr val="009900"/>
                </a:solidFill>
                <a:latin typeface="Calibri" pitchFamily="34" charset="0"/>
              </a:rPr>
              <a:t>Offering a higher salary or developmental/advancement opportunity may not be enough to retain employees</a:t>
            </a:r>
            <a:r>
              <a:rPr lang="ja-JP" altLang="en-US" sz="2400" b="1" i="1">
                <a:solidFill>
                  <a:srgbClr val="009900"/>
                </a:solidFill>
                <a:latin typeface="Calibri" pitchFamily="34" charset="0"/>
              </a:rPr>
              <a:t>”</a:t>
            </a:r>
            <a:endParaRPr lang="en-US" altLang="ja-JP" sz="2400" b="1" i="1">
              <a:solidFill>
                <a:srgbClr val="009900"/>
              </a:solidFill>
              <a:latin typeface="Calibri" pitchFamily="34" charset="0"/>
            </a:endParaRPr>
          </a:p>
          <a:p>
            <a:pPr eaLnBrk="1" hangingPunct="1"/>
            <a:endParaRPr lang="en-US" altLang="en-US" sz="2000" b="1">
              <a:solidFill>
                <a:srgbClr val="002060"/>
              </a:solidFill>
              <a:latin typeface="Calibri" pitchFamily="34" charset="0"/>
            </a:endParaRPr>
          </a:p>
        </p:txBody>
      </p:sp>
      <p:pic>
        <p:nvPicPr>
          <p:cNvPr id="25600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371600"/>
            <a:ext cx="2751138"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06"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FF2C6C03-4BF6-4578-9049-1A1ABBB95E0E}" type="slidenum">
              <a:rPr lang="en-US" altLang="en-US" sz="1200" smtClean="0"/>
              <a:pPr/>
              <a:t>11</a:t>
            </a:fld>
            <a:endParaRPr lang="en-US" altLang="en-US" sz="12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solidFill>
                  <a:srgbClr val="0033CC"/>
                </a:solidFill>
                <a:latin typeface="Calibri" charset="0"/>
                <a:ea typeface="MS PGothic" charset="0"/>
                <a:cs typeface="Calibri" charset="0"/>
              </a:rPr>
              <a:t>Which Side Matters More?</a:t>
            </a:r>
          </a:p>
        </p:txBody>
      </p:sp>
      <p:sp>
        <p:nvSpPr>
          <p:cNvPr id="257027" name="Rectangle 3"/>
          <p:cNvSpPr>
            <a:spLocks noGrp="1" noChangeArrowheads="1"/>
          </p:cNvSpPr>
          <p:nvPr>
            <p:ph type="body" idx="4294967295"/>
          </p:nvPr>
        </p:nvSpPr>
        <p:spPr/>
        <p:txBody>
          <a:bodyPr/>
          <a:lstStyle/>
          <a:p>
            <a:pPr>
              <a:lnSpc>
                <a:spcPct val="80000"/>
              </a:lnSpc>
              <a:buFont typeface="Wingdings" pitchFamily="2" charset="2"/>
              <a:buNone/>
            </a:pPr>
            <a:r>
              <a:rPr lang="en-US" altLang="en-US" sz="2800" b="1" smtClean="0">
                <a:solidFill>
                  <a:srgbClr val="008000"/>
                </a:solidFill>
                <a:latin typeface="Calibri" pitchFamily="34" charset="0"/>
              </a:rPr>
              <a:t>Pay, benefits, bonuses,</a:t>
            </a:r>
          </a:p>
          <a:p>
            <a:pPr>
              <a:lnSpc>
                <a:spcPct val="80000"/>
              </a:lnSpc>
              <a:buFont typeface="Wingdings" pitchFamily="2" charset="2"/>
              <a:buNone/>
            </a:pPr>
            <a:r>
              <a:rPr lang="en-US" altLang="en-US" sz="2800" b="1" smtClean="0">
                <a:solidFill>
                  <a:srgbClr val="008000"/>
                </a:solidFill>
                <a:latin typeface="Calibri" pitchFamily="34" charset="0"/>
              </a:rPr>
              <a:t>Employee appreciation week,</a:t>
            </a:r>
          </a:p>
          <a:p>
            <a:pPr>
              <a:lnSpc>
                <a:spcPct val="80000"/>
              </a:lnSpc>
              <a:buFont typeface="Wingdings" pitchFamily="2" charset="2"/>
              <a:buNone/>
            </a:pPr>
            <a:r>
              <a:rPr lang="en-US" altLang="en-US" sz="2800" b="1" smtClean="0">
                <a:solidFill>
                  <a:srgbClr val="008000"/>
                </a:solidFill>
                <a:latin typeface="Calibri" pitchFamily="34" charset="0"/>
              </a:rPr>
              <a:t>Employee of the month,</a:t>
            </a:r>
          </a:p>
          <a:p>
            <a:pPr>
              <a:lnSpc>
                <a:spcPct val="80000"/>
              </a:lnSpc>
              <a:buFont typeface="Wingdings" pitchFamily="2" charset="2"/>
              <a:buNone/>
            </a:pPr>
            <a:r>
              <a:rPr lang="en-US" altLang="en-US" sz="2800" b="1" smtClean="0">
                <a:solidFill>
                  <a:srgbClr val="008000"/>
                </a:solidFill>
                <a:latin typeface="Calibri" pitchFamily="34" charset="0"/>
              </a:rPr>
              <a:t>Brown bag lunches,</a:t>
            </a:r>
          </a:p>
          <a:p>
            <a:pPr>
              <a:lnSpc>
                <a:spcPct val="80000"/>
              </a:lnSpc>
              <a:buFont typeface="Wingdings" pitchFamily="2" charset="2"/>
              <a:buNone/>
            </a:pPr>
            <a:r>
              <a:rPr lang="en-US" altLang="en-US" sz="2800" b="1" smtClean="0">
                <a:solidFill>
                  <a:srgbClr val="008000"/>
                </a:solidFill>
                <a:latin typeface="Calibri" pitchFamily="34" charset="0"/>
              </a:rPr>
              <a:t>Leaderboard winners, career</a:t>
            </a:r>
          </a:p>
          <a:p>
            <a:pPr>
              <a:lnSpc>
                <a:spcPct val="80000"/>
              </a:lnSpc>
              <a:buFont typeface="Wingdings" pitchFamily="2" charset="2"/>
              <a:buNone/>
            </a:pPr>
            <a:r>
              <a:rPr lang="en-US" altLang="en-US" sz="2800" b="1" smtClean="0">
                <a:solidFill>
                  <a:srgbClr val="008000"/>
                </a:solidFill>
                <a:latin typeface="Calibri" pitchFamily="34" charset="0"/>
              </a:rPr>
              <a:t>Ladders, employee surveys,</a:t>
            </a:r>
          </a:p>
          <a:p>
            <a:pPr>
              <a:lnSpc>
                <a:spcPct val="80000"/>
              </a:lnSpc>
              <a:buFont typeface="Wingdings" pitchFamily="2" charset="2"/>
              <a:buNone/>
            </a:pPr>
            <a:r>
              <a:rPr lang="en-US" altLang="en-US" sz="2800" b="1" smtClean="0">
                <a:solidFill>
                  <a:srgbClr val="008000"/>
                </a:solidFill>
                <a:latin typeface="Calibri" pitchFamily="34" charset="0"/>
              </a:rPr>
              <a:t>Exit surveys, onboarding,</a:t>
            </a:r>
          </a:p>
          <a:p>
            <a:pPr>
              <a:lnSpc>
                <a:spcPct val="80000"/>
              </a:lnSpc>
              <a:buFont typeface="Wingdings" pitchFamily="2" charset="2"/>
              <a:buNone/>
            </a:pPr>
            <a:r>
              <a:rPr lang="en-US" altLang="en-US" sz="2800" b="1" smtClean="0">
                <a:solidFill>
                  <a:srgbClr val="008000"/>
                </a:solidFill>
                <a:latin typeface="Calibri" pitchFamily="34" charset="0"/>
              </a:rPr>
              <a:t>Training monitoring sessions,</a:t>
            </a:r>
          </a:p>
          <a:p>
            <a:pPr>
              <a:lnSpc>
                <a:spcPct val="80000"/>
              </a:lnSpc>
              <a:buFont typeface="Wingdings" pitchFamily="2" charset="2"/>
              <a:buNone/>
            </a:pPr>
            <a:r>
              <a:rPr lang="en-US" altLang="en-US" sz="2800" b="1" smtClean="0">
                <a:solidFill>
                  <a:srgbClr val="008000"/>
                </a:solidFill>
                <a:latin typeface="Calibri" pitchFamily="34" charset="0"/>
              </a:rPr>
              <a:t>Team meetings, all-hands</a:t>
            </a:r>
          </a:p>
          <a:p>
            <a:pPr>
              <a:lnSpc>
                <a:spcPct val="80000"/>
              </a:lnSpc>
              <a:buFont typeface="Wingdings" pitchFamily="2" charset="2"/>
              <a:buNone/>
            </a:pPr>
            <a:r>
              <a:rPr lang="en-US" altLang="en-US" sz="2800" b="1" smtClean="0">
                <a:solidFill>
                  <a:srgbClr val="008000"/>
                </a:solidFill>
                <a:latin typeface="Calibri" pitchFamily="34" charset="0"/>
              </a:rPr>
              <a:t>Meetings…and almost everything else</a:t>
            </a:r>
          </a:p>
        </p:txBody>
      </p:sp>
      <p:sp>
        <p:nvSpPr>
          <p:cNvPr id="257028"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57029"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6AAE4862-212C-4B94-BCEA-6E21CB018D56}" type="slidenum">
              <a:rPr lang="en-US" altLang="en-US" sz="1200" smtClean="0">
                <a:solidFill>
                  <a:srgbClr val="333399"/>
                </a:solidFill>
              </a:rPr>
              <a:pPr/>
              <a:t>12</a:t>
            </a:fld>
            <a:endParaRPr lang="en-US" altLang="en-US" sz="1200" smtClean="0">
              <a:solidFill>
                <a:srgbClr val="333399"/>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solidFill>
                  <a:srgbClr val="0033CC"/>
                </a:solidFill>
                <a:latin typeface="Calibri" charset="0"/>
                <a:ea typeface="MS PGothic" charset="0"/>
                <a:cs typeface="Calibri" charset="0"/>
              </a:rPr>
              <a:t>Which Side Matters More?</a:t>
            </a:r>
          </a:p>
        </p:txBody>
      </p:sp>
      <p:sp>
        <p:nvSpPr>
          <p:cNvPr id="258051" name="Rectangle 3"/>
          <p:cNvSpPr>
            <a:spLocks noGrp="1" noChangeArrowheads="1"/>
          </p:cNvSpPr>
          <p:nvPr>
            <p:ph type="body" idx="4294967295"/>
          </p:nvPr>
        </p:nvSpPr>
        <p:spPr>
          <a:xfrm>
            <a:off x="457200" y="1600200"/>
            <a:ext cx="4343400" cy="4525963"/>
          </a:xfrm>
        </p:spPr>
        <p:txBody>
          <a:bodyPr/>
          <a:lstStyle/>
          <a:p>
            <a:pPr>
              <a:lnSpc>
                <a:spcPct val="90000"/>
              </a:lnSpc>
              <a:buFont typeface="Wingdings" pitchFamily="2" charset="2"/>
              <a:buNone/>
            </a:pPr>
            <a:r>
              <a:rPr lang="en-US" altLang="en-US" sz="2400" b="1" smtClean="0">
                <a:solidFill>
                  <a:srgbClr val="008000"/>
                </a:solidFill>
                <a:latin typeface="Calibri" pitchFamily="34" charset="0"/>
              </a:rPr>
              <a:t>Pay, benefits, bonuses,</a:t>
            </a:r>
          </a:p>
          <a:p>
            <a:pPr>
              <a:lnSpc>
                <a:spcPct val="90000"/>
              </a:lnSpc>
              <a:buFont typeface="Wingdings" pitchFamily="2" charset="2"/>
              <a:buNone/>
            </a:pPr>
            <a:r>
              <a:rPr lang="en-US" altLang="en-US" sz="2400" b="1" smtClean="0">
                <a:solidFill>
                  <a:srgbClr val="008000"/>
                </a:solidFill>
                <a:latin typeface="Calibri" pitchFamily="34" charset="0"/>
              </a:rPr>
              <a:t>Employee appreciation week,</a:t>
            </a:r>
          </a:p>
          <a:p>
            <a:pPr>
              <a:lnSpc>
                <a:spcPct val="90000"/>
              </a:lnSpc>
              <a:buFont typeface="Wingdings" pitchFamily="2" charset="2"/>
              <a:buNone/>
            </a:pPr>
            <a:r>
              <a:rPr lang="en-US" altLang="en-US" sz="2400" b="1" smtClean="0">
                <a:solidFill>
                  <a:srgbClr val="008000"/>
                </a:solidFill>
                <a:latin typeface="Calibri" pitchFamily="34" charset="0"/>
              </a:rPr>
              <a:t>Employee of the month,</a:t>
            </a:r>
          </a:p>
          <a:p>
            <a:pPr>
              <a:lnSpc>
                <a:spcPct val="90000"/>
              </a:lnSpc>
              <a:buFont typeface="Wingdings" pitchFamily="2" charset="2"/>
              <a:buNone/>
            </a:pPr>
            <a:r>
              <a:rPr lang="en-US" altLang="en-US" sz="2400" b="1" smtClean="0">
                <a:solidFill>
                  <a:srgbClr val="008000"/>
                </a:solidFill>
                <a:latin typeface="Calibri" pitchFamily="34" charset="0"/>
              </a:rPr>
              <a:t>Brown bag lunches,</a:t>
            </a:r>
          </a:p>
          <a:p>
            <a:pPr>
              <a:lnSpc>
                <a:spcPct val="90000"/>
              </a:lnSpc>
              <a:buFont typeface="Wingdings" pitchFamily="2" charset="2"/>
              <a:buNone/>
            </a:pPr>
            <a:r>
              <a:rPr lang="en-US" altLang="en-US" sz="2400" b="1" smtClean="0">
                <a:solidFill>
                  <a:srgbClr val="008000"/>
                </a:solidFill>
                <a:latin typeface="Calibri" pitchFamily="34" charset="0"/>
              </a:rPr>
              <a:t>Leaderboard winners, career</a:t>
            </a:r>
          </a:p>
          <a:p>
            <a:pPr>
              <a:lnSpc>
                <a:spcPct val="90000"/>
              </a:lnSpc>
              <a:buFont typeface="Wingdings" pitchFamily="2" charset="2"/>
              <a:buNone/>
            </a:pPr>
            <a:r>
              <a:rPr lang="en-US" altLang="en-US" sz="2400" b="1" smtClean="0">
                <a:solidFill>
                  <a:srgbClr val="008000"/>
                </a:solidFill>
                <a:latin typeface="Calibri" pitchFamily="34" charset="0"/>
              </a:rPr>
              <a:t>Ladders, employee surveys,</a:t>
            </a:r>
          </a:p>
          <a:p>
            <a:pPr>
              <a:lnSpc>
                <a:spcPct val="90000"/>
              </a:lnSpc>
              <a:buFont typeface="Wingdings" pitchFamily="2" charset="2"/>
              <a:buNone/>
            </a:pPr>
            <a:r>
              <a:rPr lang="en-US" altLang="en-US" sz="2400" b="1" smtClean="0">
                <a:solidFill>
                  <a:srgbClr val="008000"/>
                </a:solidFill>
                <a:latin typeface="Calibri" pitchFamily="34" charset="0"/>
              </a:rPr>
              <a:t>Exit surveys, onboarding,</a:t>
            </a:r>
          </a:p>
          <a:p>
            <a:pPr>
              <a:lnSpc>
                <a:spcPct val="90000"/>
              </a:lnSpc>
              <a:buFont typeface="Wingdings" pitchFamily="2" charset="2"/>
              <a:buNone/>
            </a:pPr>
            <a:r>
              <a:rPr lang="en-US" altLang="en-US" sz="2400" b="1" smtClean="0">
                <a:solidFill>
                  <a:srgbClr val="008000"/>
                </a:solidFill>
                <a:latin typeface="Calibri" pitchFamily="34" charset="0"/>
              </a:rPr>
              <a:t>Training monitoring sessions,</a:t>
            </a:r>
          </a:p>
          <a:p>
            <a:pPr>
              <a:lnSpc>
                <a:spcPct val="90000"/>
              </a:lnSpc>
              <a:buFont typeface="Wingdings" pitchFamily="2" charset="2"/>
              <a:buNone/>
            </a:pPr>
            <a:r>
              <a:rPr lang="en-US" altLang="en-US" sz="2400" b="1" smtClean="0">
                <a:solidFill>
                  <a:srgbClr val="008000"/>
                </a:solidFill>
                <a:latin typeface="Calibri" pitchFamily="34" charset="0"/>
              </a:rPr>
              <a:t>Team meetings, all-hands</a:t>
            </a:r>
          </a:p>
          <a:p>
            <a:pPr>
              <a:lnSpc>
                <a:spcPct val="90000"/>
              </a:lnSpc>
              <a:buFont typeface="Wingdings" pitchFamily="2" charset="2"/>
              <a:buNone/>
            </a:pPr>
            <a:r>
              <a:rPr lang="en-US" altLang="en-US" sz="2400" b="1" smtClean="0">
                <a:solidFill>
                  <a:srgbClr val="008000"/>
                </a:solidFill>
                <a:latin typeface="Calibri" pitchFamily="34" charset="0"/>
              </a:rPr>
              <a:t>Meetings…and almost everything else</a:t>
            </a:r>
          </a:p>
        </p:txBody>
      </p:sp>
      <p:sp>
        <p:nvSpPr>
          <p:cNvPr id="258052" name="Rectangle 4"/>
          <p:cNvSpPr>
            <a:spLocks noChangeArrowheads="1"/>
          </p:cNvSpPr>
          <p:nvPr/>
        </p:nvSpPr>
        <p:spPr bwMode="auto">
          <a:xfrm>
            <a:off x="4724400" y="1600200"/>
            <a:ext cx="35052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200" b="1">
                <a:solidFill>
                  <a:srgbClr val="002060"/>
                </a:solidFill>
                <a:latin typeface="Calibri" pitchFamily="34" charset="0"/>
              </a:rPr>
              <a:t>Employees trust their direct supervisors on all levels throughout your organization</a:t>
            </a:r>
          </a:p>
        </p:txBody>
      </p:sp>
      <p:sp>
        <p:nvSpPr>
          <p:cNvPr id="258053"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58054"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E0C6ED66-583A-4EFA-8377-C542F1D3C848}" type="slidenum">
              <a:rPr lang="en-US" altLang="en-US" sz="1200" smtClean="0">
                <a:solidFill>
                  <a:srgbClr val="333399"/>
                </a:solidFill>
              </a:rPr>
              <a:pPr/>
              <a:t>13</a:t>
            </a:fld>
            <a:endParaRPr lang="en-US" altLang="en-US" sz="1200" smtClean="0">
              <a:solidFill>
                <a:srgbClr val="333399"/>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smtClean="0">
                <a:solidFill>
                  <a:srgbClr val="0033CC"/>
                </a:solidFill>
                <a:effectLst>
                  <a:outerShdw blurRad="38100" dist="38100" dir="2700000" algn="tl">
                    <a:srgbClr val="000000">
                      <a:alpha val="43137"/>
                    </a:srgbClr>
                  </a:outerShdw>
                </a:effectLst>
              </a:rPr>
              <a:t>Supervisors </a:t>
            </a:r>
            <a:r>
              <a:rPr lang="en-US" dirty="0" err="1" smtClean="0">
                <a:solidFill>
                  <a:srgbClr val="0033CC"/>
                </a:solidFill>
                <a:effectLst>
                  <a:outerShdw blurRad="38100" dist="38100" dir="2700000" algn="tl">
                    <a:srgbClr val="000000">
                      <a:alpha val="43137"/>
                    </a:srgbClr>
                  </a:outerShdw>
                </a:effectLst>
              </a:rPr>
              <a:t>vs</a:t>
            </a:r>
            <a:r>
              <a:rPr lang="en-US" dirty="0" smtClean="0">
                <a:solidFill>
                  <a:srgbClr val="0033CC"/>
                </a:solidFill>
                <a:effectLst>
                  <a:outerShdw blurRad="38100" dist="38100" dir="2700000" algn="tl">
                    <a:srgbClr val="000000">
                      <a:alpha val="43137"/>
                    </a:srgbClr>
                  </a:outerShdw>
                </a:effectLst>
              </a:rPr>
              <a:t> Programs</a:t>
            </a:r>
          </a:p>
        </p:txBody>
      </p:sp>
      <p:sp>
        <p:nvSpPr>
          <p:cNvPr id="259075" name="Rectangle 3"/>
          <p:cNvSpPr>
            <a:spLocks noGrp="1" noChangeArrowheads="1"/>
          </p:cNvSpPr>
          <p:nvPr>
            <p:ph type="body" idx="4294967295"/>
          </p:nvPr>
        </p:nvSpPr>
        <p:spPr>
          <a:xfrm>
            <a:off x="457200" y="1600200"/>
            <a:ext cx="6172200" cy="4525963"/>
          </a:xfrm>
        </p:spPr>
        <p:txBody>
          <a:bodyPr/>
          <a:lstStyle/>
          <a:p>
            <a:pPr>
              <a:buFont typeface="Wingdings" pitchFamily="2" charset="2"/>
              <a:buNone/>
            </a:pPr>
            <a:endParaRPr lang="en-US" altLang="en-US" sz="3000" i="1" smtClean="0"/>
          </a:p>
          <a:p>
            <a:pPr>
              <a:buFont typeface="Wingdings" pitchFamily="2" charset="2"/>
              <a:buNone/>
            </a:pPr>
            <a:r>
              <a:rPr lang="en-US" altLang="en-US" sz="3000" b="1" i="1" smtClean="0">
                <a:solidFill>
                  <a:srgbClr val="002060"/>
                </a:solidFill>
                <a:latin typeface="Calibri" pitchFamily="34" charset="0"/>
              </a:rPr>
              <a:t>Good Programs + Good Supervisors =</a:t>
            </a:r>
          </a:p>
          <a:p>
            <a:pPr>
              <a:buFont typeface="Wingdings" pitchFamily="2" charset="2"/>
              <a:buNone/>
            </a:pPr>
            <a:r>
              <a:rPr lang="en-US" altLang="en-US" sz="3000" b="1" i="1" smtClean="0">
                <a:solidFill>
                  <a:srgbClr val="008000"/>
                </a:solidFill>
                <a:latin typeface="Calibri" pitchFamily="34" charset="0"/>
              </a:rPr>
              <a:t>	Retention &amp; Engagement</a:t>
            </a:r>
          </a:p>
          <a:p>
            <a:pPr>
              <a:buFont typeface="Wingdings" pitchFamily="2" charset="2"/>
              <a:buNone/>
            </a:pPr>
            <a:endParaRPr lang="en-US" altLang="en-US" sz="3000" b="1" i="1" smtClean="0">
              <a:solidFill>
                <a:srgbClr val="008000"/>
              </a:solidFill>
              <a:latin typeface="Calibri" pitchFamily="34" charset="0"/>
            </a:endParaRPr>
          </a:p>
          <a:p>
            <a:pPr>
              <a:buFont typeface="Wingdings" pitchFamily="2" charset="2"/>
              <a:buNone/>
            </a:pPr>
            <a:r>
              <a:rPr lang="en-US" altLang="en-US" sz="3000" b="1" i="1" smtClean="0">
                <a:solidFill>
                  <a:srgbClr val="002060"/>
                </a:solidFill>
                <a:latin typeface="Calibri" pitchFamily="34" charset="0"/>
              </a:rPr>
              <a:t>Good Programs + Poor Supervisors =</a:t>
            </a:r>
          </a:p>
          <a:p>
            <a:pPr>
              <a:buFont typeface="Wingdings" pitchFamily="2" charset="2"/>
              <a:buNone/>
            </a:pPr>
            <a:r>
              <a:rPr lang="en-US" altLang="en-US" sz="3000" b="1" i="1" smtClean="0">
                <a:solidFill>
                  <a:srgbClr val="008000"/>
                </a:solidFill>
                <a:latin typeface="Calibri" pitchFamily="34" charset="0"/>
              </a:rPr>
              <a:t>	Turnover &amp; Disengagement</a:t>
            </a:r>
          </a:p>
        </p:txBody>
      </p:sp>
      <p:pic>
        <p:nvPicPr>
          <p:cNvPr id="259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8763" y="2286000"/>
            <a:ext cx="20970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9077"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59078"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92DDEE3B-9381-4E72-875A-DE24B3A0733B}" type="slidenum">
              <a:rPr lang="en-US" altLang="en-US" sz="1200" smtClean="0">
                <a:solidFill>
                  <a:srgbClr val="333399"/>
                </a:solidFill>
              </a:rPr>
              <a:pPr/>
              <a:t>14</a:t>
            </a:fld>
            <a:endParaRPr lang="en-US" altLang="en-US" sz="1200" smtClean="0">
              <a:solidFill>
                <a:srgbClr val="333399"/>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Number Placeholder 1"/>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2D6375AC-9C70-4A1F-B7D2-0F7251464E73}" type="slidenum">
              <a:rPr lang="en-US" altLang="en-US" sz="1200" smtClean="0">
                <a:solidFill>
                  <a:srgbClr val="333399"/>
                </a:solidFill>
              </a:rPr>
              <a:pPr/>
              <a:t>15</a:t>
            </a:fld>
            <a:endParaRPr lang="en-US" altLang="en-US" sz="1200" smtClean="0">
              <a:solidFill>
                <a:srgbClr val="333399"/>
              </a:solidFill>
            </a:endParaRPr>
          </a:p>
        </p:txBody>
      </p:sp>
      <p:sp>
        <p:nvSpPr>
          <p:cNvPr id="260099" name="Footer Placeholder 2"/>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60100" name="TextBox 1"/>
          <p:cNvSpPr txBox="1">
            <a:spLocks noChangeArrowheads="1"/>
          </p:cNvSpPr>
          <p:nvPr/>
        </p:nvSpPr>
        <p:spPr bwMode="auto">
          <a:xfrm>
            <a:off x="1828800" y="990600"/>
            <a:ext cx="5334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6000" b="1">
                <a:solidFill>
                  <a:srgbClr val="0033CC"/>
                </a:solidFill>
                <a:latin typeface="Calibri" pitchFamily="34" charset="0"/>
              </a:rPr>
              <a:t>Introducing the Power of Trust</a:t>
            </a:r>
          </a:p>
        </p:txBody>
      </p:sp>
      <p:pic>
        <p:nvPicPr>
          <p:cNvPr id="26010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3086100"/>
            <a:ext cx="390525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pPr>
              <a:defRPr/>
            </a:pPr>
            <a:r>
              <a:rPr lang="en-US" altLang="en-US" smtClean="0">
                <a:solidFill>
                  <a:srgbClr val="0033CC"/>
                </a:solidFill>
                <a:latin typeface="Calibri" pitchFamily="34" charset="0"/>
                <a:cs typeface="Calibri" pitchFamily="34" charset="0"/>
              </a:rPr>
              <a:t>Why Was Your Best Boss</a:t>
            </a:r>
            <a:br>
              <a:rPr lang="en-US" altLang="en-US" smtClean="0">
                <a:solidFill>
                  <a:srgbClr val="0033CC"/>
                </a:solidFill>
                <a:latin typeface="Calibri" pitchFamily="34" charset="0"/>
                <a:cs typeface="Calibri" pitchFamily="34" charset="0"/>
              </a:rPr>
            </a:br>
            <a:r>
              <a:rPr lang="en-US" altLang="en-US" smtClean="0">
                <a:solidFill>
                  <a:srgbClr val="0033CC"/>
                </a:solidFill>
                <a:latin typeface="Calibri" pitchFamily="34" charset="0"/>
                <a:cs typeface="Calibri" pitchFamily="34" charset="0"/>
              </a:rPr>
              <a:t>Your Best Boss?</a:t>
            </a:r>
          </a:p>
        </p:txBody>
      </p:sp>
      <p:sp>
        <p:nvSpPr>
          <p:cNvPr id="261123" name="Rectangle 3"/>
          <p:cNvSpPr>
            <a:spLocks noGrp="1" noChangeArrowheads="1"/>
          </p:cNvSpPr>
          <p:nvPr>
            <p:ph type="body" idx="1"/>
          </p:nvPr>
        </p:nvSpPr>
        <p:spPr/>
        <p:txBody>
          <a:bodyPr/>
          <a:lstStyle/>
          <a:p>
            <a:pPr marL="0" indent="0">
              <a:buFont typeface="Wingdings" pitchFamily="2" charset="2"/>
              <a:buNone/>
            </a:pPr>
            <a:r>
              <a:rPr lang="en-US" altLang="en-US" b="1" smtClean="0">
                <a:solidFill>
                  <a:srgbClr val="002060"/>
                </a:solidFill>
                <a:latin typeface="Calibri" pitchFamily="34" charset="0"/>
              </a:rPr>
              <a:t>My best boss ever was my best boss because…</a:t>
            </a:r>
          </a:p>
        </p:txBody>
      </p:sp>
      <p:sp>
        <p:nvSpPr>
          <p:cNvPr id="261124"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DBFC94DD-2B40-4825-B0DD-5E58A5572434}" type="slidenum">
              <a:rPr lang="en-US" altLang="en-US" sz="1200" smtClean="0"/>
              <a:pPr/>
              <a:t>16</a:t>
            </a:fld>
            <a:endParaRPr lang="en-US" altLang="en-US" sz="1200" smtClean="0"/>
          </a:p>
        </p:txBody>
      </p:sp>
      <p:sp>
        <p:nvSpPr>
          <p:cNvPr id="261125"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t>www.c-suiteanalytics.com</a:t>
            </a:r>
          </a:p>
        </p:txBody>
      </p:sp>
      <p:pic>
        <p:nvPicPr>
          <p:cNvPr id="26112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27263"/>
            <a:ext cx="2633663" cy="257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1127" name="Text Box 5"/>
          <p:cNvSpPr txBox="1">
            <a:spLocks noChangeArrowheads="1"/>
          </p:cNvSpPr>
          <p:nvPr/>
        </p:nvSpPr>
        <p:spPr bwMode="auto">
          <a:xfrm>
            <a:off x="3733800" y="3227388"/>
            <a:ext cx="4419600"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a:spcBef>
                <a:spcPct val="50000"/>
              </a:spcBef>
              <a:buFontTx/>
              <a:buAutoNum type="arabicPeriod"/>
            </a:pPr>
            <a:r>
              <a:rPr lang="en-US" altLang="en-US" sz="2800" b="1">
                <a:latin typeface="Calibri" pitchFamily="34" charset="0"/>
              </a:rPr>
              <a:t>____________________</a:t>
            </a:r>
          </a:p>
          <a:p>
            <a:pPr>
              <a:spcBef>
                <a:spcPct val="50000"/>
              </a:spcBef>
              <a:buFontTx/>
              <a:buAutoNum type="arabicPeriod"/>
            </a:pPr>
            <a:r>
              <a:rPr lang="en-US" altLang="en-US" sz="2800" b="1">
                <a:latin typeface="Calibri" pitchFamily="34" charset="0"/>
              </a:rPr>
              <a:t>____________________</a:t>
            </a:r>
          </a:p>
          <a:p>
            <a:pPr>
              <a:spcBef>
                <a:spcPct val="50000"/>
              </a:spcBef>
              <a:buFontTx/>
              <a:buAutoNum type="arabicPeriod"/>
            </a:pPr>
            <a:r>
              <a:rPr lang="en-US" altLang="en-US" sz="2800" b="1">
                <a:latin typeface="Calibri" pitchFamily="34" charset="0"/>
              </a:rPr>
              <a:t>____________________</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sz="4000" smtClean="0">
                <a:solidFill>
                  <a:srgbClr val="0033CC"/>
                </a:solidFill>
                <a:latin typeface="Calibri" pitchFamily="34" charset="0"/>
                <a:cs typeface="Calibri" pitchFamily="34" charset="0"/>
              </a:rPr>
              <a:t>Why Was Your Worst Boss</a:t>
            </a:r>
            <a:br>
              <a:rPr lang="en-US" altLang="en-US" sz="4000" smtClean="0">
                <a:solidFill>
                  <a:srgbClr val="0033CC"/>
                </a:solidFill>
                <a:latin typeface="Calibri" pitchFamily="34" charset="0"/>
                <a:cs typeface="Calibri" pitchFamily="34" charset="0"/>
              </a:rPr>
            </a:br>
            <a:r>
              <a:rPr lang="en-US" altLang="en-US" sz="4000" smtClean="0">
                <a:solidFill>
                  <a:srgbClr val="0033CC"/>
                </a:solidFill>
                <a:latin typeface="Calibri" pitchFamily="34" charset="0"/>
                <a:cs typeface="Calibri" pitchFamily="34" charset="0"/>
              </a:rPr>
              <a:t>Your Worst Boss?</a:t>
            </a:r>
          </a:p>
        </p:txBody>
      </p:sp>
      <p:sp>
        <p:nvSpPr>
          <p:cNvPr id="262147" name="Rectangle 3"/>
          <p:cNvSpPr>
            <a:spLocks noGrp="1" noChangeArrowheads="1"/>
          </p:cNvSpPr>
          <p:nvPr>
            <p:ph type="body" idx="4294967295"/>
          </p:nvPr>
        </p:nvSpPr>
        <p:spPr>
          <a:xfrm>
            <a:off x="3352800" y="1981200"/>
            <a:ext cx="5638800" cy="1295400"/>
          </a:xfrm>
        </p:spPr>
        <p:txBody>
          <a:bodyPr/>
          <a:lstStyle/>
          <a:p>
            <a:pPr marL="0" indent="0">
              <a:buFont typeface="Wingdings" pitchFamily="2" charset="2"/>
              <a:buNone/>
            </a:pPr>
            <a:r>
              <a:rPr lang="en-US" altLang="en-US" b="1" smtClean="0">
                <a:solidFill>
                  <a:srgbClr val="002060"/>
                </a:solidFill>
              </a:rPr>
              <a:t>My worst boss ever was my worst boss because…</a:t>
            </a:r>
          </a:p>
        </p:txBody>
      </p:sp>
      <p:pic>
        <p:nvPicPr>
          <p:cNvPr id="262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62163"/>
            <a:ext cx="25606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49" name="Text Box 5"/>
          <p:cNvSpPr txBox="1">
            <a:spLocks noChangeArrowheads="1"/>
          </p:cNvSpPr>
          <p:nvPr/>
        </p:nvSpPr>
        <p:spPr bwMode="auto">
          <a:xfrm>
            <a:off x="3733800" y="3303588"/>
            <a:ext cx="4419600"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a:spcBef>
                <a:spcPct val="50000"/>
              </a:spcBef>
              <a:buFontTx/>
              <a:buAutoNum type="arabicPeriod"/>
            </a:pPr>
            <a:r>
              <a:rPr lang="en-US" altLang="en-US" sz="2800" b="1">
                <a:latin typeface="Calibri" pitchFamily="34" charset="0"/>
              </a:rPr>
              <a:t>____________________</a:t>
            </a:r>
          </a:p>
          <a:p>
            <a:pPr>
              <a:spcBef>
                <a:spcPct val="50000"/>
              </a:spcBef>
              <a:buFontTx/>
              <a:buAutoNum type="arabicPeriod"/>
            </a:pPr>
            <a:r>
              <a:rPr lang="en-US" altLang="en-US" sz="2800" b="1">
                <a:latin typeface="Calibri" pitchFamily="34" charset="0"/>
              </a:rPr>
              <a:t>____________________</a:t>
            </a:r>
          </a:p>
          <a:p>
            <a:pPr>
              <a:spcBef>
                <a:spcPct val="50000"/>
              </a:spcBef>
              <a:buFontTx/>
              <a:buAutoNum type="arabicPeriod"/>
            </a:pPr>
            <a:r>
              <a:rPr lang="en-US" altLang="en-US" sz="2800" b="1">
                <a:latin typeface="Calibri" pitchFamily="34" charset="0"/>
              </a:rPr>
              <a:t>____________________</a:t>
            </a:r>
          </a:p>
        </p:txBody>
      </p:sp>
      <p:sp>
        <p:nvSpPr>
          <p:cNvPr id="262150"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t>www.c-suiteanalytics.com</a:t>
            </a:r>
          </a:p>
        </p:txBody>
      </p:sp>
      <p:sp>
        <p:nvSpPr>
          <p:cNvPr id="262151"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D5193123-2510-4591-AE12-FFC6459A65D4}" type="slidenum">
              <a:rPr lang="en-US" altLang="en-US" sz="1200" smtClean="0"/>
              <a:pPr/>
              <a:t>17</a:t>
            </a:fld>
            <a:endParaRPr lang="en-US" altLang="en-US" sz="12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solidFill>
                  <a:srgbClr val="0033CC"/>
                </a:solidFill>
                <a:latin typeface="Calibri" panose="020F0502020204030204" pitchFamily="34" charset="0"/>
              </a:rPr>
              <a:t>The Fortune Top 100, 2014</a:t>
            </a:r>
            <a:endParaRPr lang="en-US">
              <a:solidFill>
                <a:srgbClr val="0033CC"/>
              </a:solidFill>
              <a:latin typeface="Calibri" panose="020F0502020204030204" pitchFamily="34" charset="0"/>
            </a:endParaRPr>
          </a:p>
        </p:txBody>
      </p:sp>
      <p:sp>
        <p:nvSpPr>
          <p:cNvPr id="263171" name="Slide Number Placeholder 3"/>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A4083F02-A4EC-4C79-86E9-A20C7CAA97FB}" type="slidenum">
              <a:rPr lang="en-US" altLang="en-US" sz="1200" smtClean="0">
                <a:solidFill>
                  <a:srgbClr val="333399"/>
                </a:solidFill>
              </a:rPr>
              <a:pPr/>
              <a:t>18</a:t>
            </a:fld>
            <a:endParaRPr lang="en-US" altLang="en-US" sz="1200" smtClean="0">
              <a:solidFill>
                <a:srgbClr val="333399"/>
              </a:solidFill>
            </a:endParaRPr>
          </a:p>
        </p:txBody>
      </p:sp>
      <p:sp>
        <p:nvSpPr>
          <p:cNvPr id="263172" name="Footer Placeholder 4"/>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pic>
        <p:nvPicPr>
          <p:cNvPr id="26317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0" y="2590800"/>
            <a:ext cx="2682875" cy="201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3174" name="TextBox 5"/>
          <p:cNvSpPr txBox="1">
            <a:spLocks noChangeArrowheads="1"/>
          </p:cNvSpPr>
          <p:nvPr/>
        </p:nvSpPr>
        <p:spPr bwMode="auto">
          <a:xfrm>
            <a:off x="762000" y="4876800"/>
            <a:ext cx="792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2400" b="1">
                <a:solidFill>
                  <a:srgbClr val="002060"/>
                </a:solidFill>
                <a:latin typeface="Calibri" pitchFamily="34" charset="0"/>
              </a:rPr>
              <a:t>“Google donates $50 for every five hours an employee volunteers. Last year a new program sent employees to Ghana and India to work on community projects.”</a:t>
            </a:r>
          </a:p>
        </p:txBody>
      </p:sp>
      <p:pic>
        <p:nvPicPr>
          <p:cNvPr id="263175" name="Picture 8"/>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124200" y="1524000"/>
            <a:ext cx="2619375" cy="904875"/>
          </a:xfrm>
          <a:noFill/>
        </p:spPr>
      </p:pic>
      <p:sp>
        <p:nvSpPr>
          <p:cNvPr id="263176" name="TextBox 6"/>
          <p:cNvSpPr txBox="1">
            <a:spLocks noChangeArrowheads="1"/>
          </p:cNvSpPr>
          <p:nvPr/>
        </p:nvSpPr>
        <p:spPr bwMode="auto">
          <a:xfrm>
            <a:off x="2057400" y="1600200"/>
            <a:ext cx="10477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4800" b="1">
                <a:solidFill>
                  <a:srgbClr val="1B871E"/>
                </a:solidFill>
                <a:latin typeface="Calibri" pitchFamily="34" charset="0"/>
              </a:rPr>
              <a:t>#1: </a:t>
            </a:r>
            <a:endParaRPr lang="en-US" altLang="en-US" sz="4800">
              <a:solidFill>
                <a:srgbClr val="333399"/>
              </a:solidFill>
              <a:latin typeface="Garamond"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800" smtClean="0">
                <a:solidFill>
                  <a:srgbClr val="0033CC"/>
                </a:solidFill>
                <a:latin typeface="Calibri" pitchFamily="34" charset="0"/>
              </a:rPr>
              <a:t>The Fortune Top 100, 2013</a:t>
            </a:r>
            <a:endParaRPr lang="en-US" sz="4800">
              <a:solidFill>
                <a:srgbClr val="0033CC"/>
              </a:solidFill>
              <a:latin typeface="Calibri" pitchFamily="34" charset="0"/>
            </a:endParaRPr>
          </a:p>
        </p:txBody>
      </p:sp>
      <p:sp>
        <p:nvSpPr>
          <p:cNvPr id="3" name="Content Placeholder 2"/>
          <p:cNvSpPr>
            <a:spLocks noGrp="1"/>
          </p:cNvSpPr>
          <p:nvPr>
            <p:ph idx="1"/>
          </p:nvPr>
        </p:nvSpPr>
        <p:spPr/>
        <p:txBody>
          <a:bodyPr/>
          <a:lstStyle/>
          <a:p>
            <a:pPr marL="0" indent="0">
              <a:buFont typeface="Wingdings" pitchFamily="2" charset="2"/>
              <a:buNone/>
              <a:defRPr/>
            </a:pPr>
            <a:endParaRPr lang="en-US" smtClean="0"/>
          </a:p>
          <a:p>
            <a:pPr marL="0" indent="0">
              <a:buFont typeface="Wingdings" pitchFamily="2" charset="2"/>
              <a:buNone/>
              <a:defRPr/>
            </a:pPr>
            <a:r>
              <a:rPr lang="en-US" smtClean="0"/>
              <a:t> </a:t>
            </a:r>
          </a:p>
          <a:p>
            <a:pPr marL="0" indent="0">
              <a:buFont typeface="Wingdings" pitchFamily="2" charset="2"/>
              <a:buNone/>
              <a:defRPr/>
            </a:pPr>
            <a:endParaRPr lang="en-US" smtClean="0"/>
          </a:p>
          <a:p>
            <a:pPr>
              <a:defRPr/>
            </a:pPr>
            <a:endParaRPr lang="en-US" smtClean="0"/>
          </a:p>
          <a:p>
            <a:pPr marL="0" indent="0">
              <a:buFont typeface="Wingdings" pitchFamily="2" charset="2"/>
              <a:buNone/>
              <a:defRPr/>
            </a:pPr>
            <a:endParaRPr lang="en-US" smtClean="0"/>
          </a:p>
          <a:p>
            <a:pPr marL="0" indent="0">
              <a:buFont typeface="Wingdings" pitchFamily="2" charset="2"/>
              <a:buNone/>
              <a:defRPr/>
            </a:pPr>
            <a:endParaRPr lang="en-US"/>
          </a:p>
        </p:txBody>
      </p:sp>
      <p:sp>
        <p:nvSpPr>
          <p:cNvPr id="264196" name="Slide Number Placeholder 3"/>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37A47108-E4D3-4115-8D95-2A2D7E5C1A0C}" type="slidenum">
              <a:rPr lang="en-US" altLang="en-US" sz="1200" smtClean="0">
                <a:solidFill>
                  <a:srgbClr val="333399"/>
                </a:solidFill>
              </a:rPr>
              <a:pPr/>
              <a:t>19</a:t>
            </a:fld>
            <a:endParaRPr lang="en-US" altLang="en-US" sz="1200" smtClean="0">
              <a:solidFill>
                <a:srgbClr val="333399"/>
              </a:solidFill>
            </a:endParaRPr>
          </a:p>
        </p:txBody>
      </p:sp>
      <p:sp>
        <p:nvSpPr>
          <p:cNvPr id="264197" name="Footer Placeholder 4"/>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pic>
        <p:nvPicPr>
          <p:cNvPr id="264198" name="Picture 5" descr="Goog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0" y="2451100"/>
            <a:ext cx="323850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4199" name="TextBox 6"/>
          <p:cNvSpPr txBox="1">
            <a:spLocks noChangeArrowheads="1"/>
          </p:cNvSpPr>
          <p:nvPr/>
        </p:nvSpPr>
        <p:spPr bwMode="auto">
          <a:xfrm>
            <a:off x="533400" y="4876800"/>
            <a:ext cx="8153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800" b="1">
                <a:solidFill>
                  <a:srgbClr val="002060"/>
                </a:solidFill>
                <a:latin typeface="Calibri" pitchFamily="34" charset="0"/>
              </a:rPr>
              <a:t>“The Internet juggernaut takes the Best Companies crown for the fourth time, and not just for the 100,000 hours of subsidized massages it doled out in 2012. New this year are three wellness centers and a seven-acre sports complex, which includes a roller hockey rink; courts for basketball, bocce, and shuffle ball; and horseshoe pits”</a:t>
            </a:r>
          </a:p>
        </p:txBody>
      </p:sp>
      <p:pic>
        <p:nvPicPr>
          <p:cNvPr id="26420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8513" y="1371600"/>
            <a:ext cx="26193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4201" name="TextBox 8"/>
          <p:cNvSpPr txBox="1">
            <a:spLocks noChangeArrowheads="1"/>
          </p:cNvSpPr>
          <p:nvPr/>
        </p:nvSpPr>
        <p:spPr bwMode="auto">
          <a:xfrm>
            <a:off x="2286000" y="1390650"/>
            <a:ext cx="1600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4800" b="1">
                <a:solidFill>
                  <a:srgbClr val="1B871E"/>
                </a:solidFill>
                <a:latin typeface="Calibri" pitchFamily="34" charset="0"/>
              </a:rPr>
              <a:t>#1:</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4800" dirty="0" smtClean="0">
                <a:solidFill>
                  <a:srgbClr val="0033CC"/>
                </a:solidFill>
                <a:effectLst>
                  <a:outerShdw blurRad="38100" dist="38100" dir="2700000" algn="tl">
                    <a:srgbClr val="000000">
                      <a:alpha val="43137"/>
                    </a:srgbClr>
                  </a:outerShdw>
                </a:effectLst>
                <a:latin typeface="Calibri" pitchFamily="34" charset="0"/>
                <a:cs typeface="Calibri" pitchFamily="34" charset="0"/>
              </a:rPr>
              <a:t>The Fortune Top 100, 2012</a:t>
            </a:r>
          </a:p>
        </p:txBody>
      </p:sp>
      <p:sp>
        <p:nvSpPr>
          <p:cNvPr id="265219" name="Rectangle 3"/>
          <p:cNvSpPr>
            <a:spLocks noGrp="1" noChangeArrowheads="1"/>
          </p:cNvSpPr>
          <p:nvPr>
            <p:ph type="body" idx="4294967295"/>
          </p:nvPr>
        </p:nvSpPr>
        <p:spPr>
          <a:xfrm>
            <a:off x="457200" y="1703388"/>
            <a:ext cx="8077200" cy="4525962"/>
          </a:xfrm>
        </p:spPr>
        <p:txBody>
          <a:bodyPr/>
          <a:lstStyle/>
          <a:p>
            <a:pPr marL="222250" lvl="1" indent="0">
              <a:lnSpc>
                <a:spcPct val="90000"/>
              </a:lnSpc>
              <a:buClr>
                <a:srgbClr val="008000"/>
              </a:buClr>
              <a:buSzTx/>
              <a:buFont typeface="Wingdings" pitchFamily="2" charset="2"/>
              <a:buNone/>
            </a:pPr>
            <a:r>
              <a:rPr lang="en-US" altLang="en-US" sz="4000" b="1" smtClean="0">
                <a:solidFill>
                  <a:srgbClr val="1B871E"/>
                </a:solidFill>
                <a:latin typeface="Calibri" pitchFamily="34" charset="0"/>
              </a:rPr>
              <a:t>             </a:t>
            </a:r>
            <a:r>
              <a:rPr lang="en-US" altLang="en-US" sz="4800" b="1" smtClean="0">
                <a:solidFill>
                  <a:srgbClr val="1B871E"/>
                </a:solidFill>
                <a:latin typeface="Calibri" pitchFamily="34" charset="0"/>
              </a:rPr>
              <a:t> #1: </a:t>
            </a:r>
          </a:p>
          <a:p>
            <a:pPr marL="222250" lvl="1" indent="0">
              <a:lnSpc>
                <a:spcPct val="90000"/>
              </a:lnSpc>
              <a:buClr>
                <a:srgbClr val="008000"/>
              </a:buClr>
              <a:buSzTx/>
              <a:buFont typeface="Wingdings" pitchFamily="2" charset="2"/>
              <a:buNone/>
            </a:pPr>
            <a:endParaRPr lang="en-US" altLang="en-US" sz="2000" smtClean="0"/>
          </a:p>
          <a:p>
            <a:pPr marL="222250" lvl="1" indent="0">
              <a:lnSpc>
                <a:spcPct val="90000"/>
              </a:lnSpc>
              <a:buClr>
                <a:srgbClr val="008000"/>
              </a:buClr>
              <a:buSzTx/>
              <a:buFont typeface="Wingdings" pitchFamily="2" charset="2"/>
              <a:buNone/>
            </a:pPr>
            <a:endParaRPr lang="en-US" altLang="en-US" sz="2000" smtClean="0"/>
          </a:p>
          <a:p>
            <a:pPr marL="0" indent="0">
              <a:lnSpc>
                <a:spcPct val="90000"/>
              </a:lnSpc>
              <a:buFont typeface="Wingdings" pitchFamily="2" charset="2"/>
              <a:buNone/>
            </a:pPr>
            <a:endParaRPr lang="en-US" altLang="en-US" sz="2800" smtClean="0">
              <a:solidFill>
                <a:srgbClr val="0033CC"/>
              </a:solidFill>
            </a:endParaRPr>
          </a:p>
          <a:p>
            <a:pPr marL="0" indent="0">
              <a:lnSpc>
                <a:spcPct val="90000"/>
              </a:lnSpc>
              <a:buFont typeface="Wingdings" pitchFamily="2" charset="2"/>
              <a:buNone/>
            </a:pPr>
            <a:endParaRPr lang="en-US" altLang="en-US" sz="2800" smtClean="0">
              <a:solidFill>
                <a:srgbClr val="0033CC"/>
              </a:solidFill>
            </a:endParaRPr>
          </a:p>
          <a:p>
            <a:pPr marL="0" indent="0">
              <a:lnSpc>
                <a:spcPct val="90000"/>
              </a:lnSpc>
              <a:buFont typeface="Wingdings" pitchFamily="2" charset="2"/>
              <a:buNone/>
            </a:pPr>
            <a:endParaRPr lang="en-US" altLang="en-US" sz="2800" smtClean="0">
              <a:solidFill>
                <a:srgbClr val="0033CC"/>
              </a:solidFill>
            </a:endParaRPr>
          </a:p>
          <a:p>
            <a:pPr marL="0" indent="0">
              <a:lnSpc>
                <a:spcPct val="90000"/>
              </a:lnSpc>
              <a:buFont typeface="Wingdings" pitchFamily="2" charset="2"/>
              <a:buNone/>
            </a:pPr>
            <a:endParaRPr lang="en-US" altLang="en-US" sz="2800" smtClean="0">
              <a:solidFill>
                <a:srgbClr val="0033CC"/>
              </a:solidFill>
            </a:endParaRPr>
          </a:p>
          <a:p>
            <a:pPr marL="0" indent="0">
              <a:lnSpc>
                <a:spcPct val="90000"/>
              </a:lnSpc>
              <a:buFont typeface="Wingdings" pitchFamily="2" charset="2"/>
              <a:buNone/>
            </a:pPr>
            <a:endParaRPr lang="en-US" altLang="en-US" sz="2400" smtClean="0"/>
          </a:p>
          <a:p>
            <a:pPr marL="0" indent="0">
              <a:lnSpc>
                <a:spcPct val="90000"/>
              </a:lnSpc>
              <a:buFont typeface="Wingdings" pitchFamily="2" charset="2"/>
              <a:buNone/>
            </a:pPr>
            <a:r>
              <a:rPr lang="en-US" altLang="en-US" sz="2400" b="1" smtClean="0">
                <a:solidFill>
                  <a:srgbClr val="002060"/>
                </a:solidFill>
                <a:latin typeface="Calibri" pitchFamily="34" charset="0"/>
              </a:rPr>
              <a:t>“Employees rave about their mission, the culture, and the famous perks of the Plex: bocce courts, a bowling alley, eyebrow shaping…25 cafes, all gratis”</a:t>
            </a:r>
          </a:p>
          <a:p>
            <a:pPr marL="0" indent="0">
              <a:lnSpc>
                <a:spcPct val="90000"/>
              </a:lnSpc>
              <a:buFont typeface="Wingdings" pitchFamily="2" charset="2"/>
              <a:buAutoNum type="arabicPeriod"/>
            </a:pPr>
            <a:endParaRPr lang="en-US" altLang="en-US" sz="2400" smtClean="0"/>
          </a:p>
        </p:txBody>
      </p:sp>
      <p:sp>
        <p:nvSpPr>
          <p:cNvPr id="265220"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65221"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97E17FFE-D234-480F-B021-100627E683F1}" type="slidenum">
              <a:rPr lang="en-US" altLang="en-US" sz="1200" smtClean="0">
                <a:solidFill>
                  <a:srgbClr val="333399"/>
                </a:solidFill>
              </a:rPr>
              <a:pPr/>
              <a:t>20</a:t>
            </a:fld>
            <a:endParaRPr lang="en-US" altLang="en-US" sz="1200" smtClean="0">
              <a:solidFill>
                <a:srgbClr val="333399"/>
              </a:solidFill>
            </a:endParaRPr>
          </a:p>
        </p:txBody>
      </p:sp>
      <p:pic>
        <p:nvPicPr>
          <p:cNvPr id="265222" name="Picture 7" descr="Goog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590800"/>
            <a:ext cx="3238500" cy="24288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26522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0263" y="1524000"/>
            <a:ext cx="26193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3"/>
          <p:cNvSpPr>
            <a:spLocks noGrp="1" noChangeArrowheads="1"/>
          </p:cNvSpPr>
          <p:nvPr>
            <p:ph type="body" idx="4294967295"/>
          </p:nvPr>
        </p:nvSpPr>
        <p:spPr>
          <a:xfrm>
            <a:off x="457200" y="2179638"/>
            <a:ext cx="8229600" cy="1630362"/>
          </a:xfrm>
        </p:spPr>
        <p:txBody>
          <a:bodyPr/>
          <a:lstStyle/>
          <a:p>
            <a:pPr marL="0" indent="0">
              <a:buFont typeface="Wingdings" pitchFamily="2" charset="2"/>
              <a:buNone/>
            </a:pPr>
            <a:r>
              <a:rPr lang="en-US" altLang="en-US" b="1" smtClean="0">
                <a:solidFill>
                  <a:srgbClr val="002060"/>
                </a:solidFill>
                <a:latin typeface="Calibri" pitchFamily="34" charset="0"/>
              </a:rPr>
              <a:t>“Two-thirds of a company’s score is based on the results of the Great Place To Work’s Trust Index Survey”</a:t>
            </a:r>
          </a:p>
        </p:txBody>
      </p:sp>
      <p:pic>
        <p:nvPicPr>
          <p:cNvPr id="2662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304800"/>
            <a:ext cx="3078163"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6244" name="Text Box 5"/>
          <p:cNvSpPr txBox="1">
            <a:spLocks noChangeArrowheads="1"/>
          </p:cNvSpPr>
          <p:nvPr/>
        </p:nvSpPr>
        <p:spPr bwMode="auto">
          <a:xfrm>
            <a:off x="1066800" y="4038600"/>
            <a:ext cx="6629400" cy="227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a:spcBef>
                <a:spcPct val="50000"/>
              </a:spcBef>
            </a:pPr>
            <a:r>
              <a:rPr lang="en-US" altLang="en-US" sz="2400" b="1">
                <a:solidFill>
                  <a:srgbClr val="009900"/>
                </a:solidFill>
                <a:latin typeface="Calibri" pitchFamily="34" charset="0"/>
              </a:rPr>
              <a:t>“Any company can be a great place to work.  Our approach is based on the major findings of 20 years of research – that trust between managers and employees is the primary defining characteristic of the very best workplaces.”</a:t>
            </a:r>
          </a:p>
          <a:p>
            <a:pPr algn="r">
              <a:spcBef>
                <a:spcPct val="50000"/>
              </a:spcBef>
            </a:pPr>
            <a:r>
              <a:rPr lang="en-US" altLang="en-US" sz="2400" b="1" i="1">
                <a:solidFill>
                  <a:srgbClr val="009900"/>
                </a:solidFill>
                <a:latin typeface="Calibri" pitchFamily="34" charset="0"/>
              </a:rPr>
              <a:t>The Great Place to Work Institute</a:t>
            </a:r>
          </a:p>
        </p:txBody>
      </p:sp>
      <p:sp>
        <p:nvSpPr>
          <p:cNvPr id="266245"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66246"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796F67A7-98F8-48F1-945A-CB5FDEDA6B7F}" type="slidenum">
              <a:rPr lang="en-US" altLang="en-US" sz="1200" smtClean="0">
                <a:solidFill>
                  <a:srgbClr val="333399"/>
                </a:solidFill>
              </a:rPr>
              <a:pPr/>
              <a:t>21</a:t>
            </a:fld>
            <a:endParaRPr lang="en-US" altLang="en-US" sz="1200" smtClean="0">
              <a:solidFill>
                <a:srgbClr val="333399"/>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4000" dirty="0" smtClean="0">
                <a:solidFill>
                  <a:srgbClr val="0033CC"/>
                </a:solidFill>
                <a:effectLst>
                  <a:outerShdw blurRad="38100" dist="38100" dir="2700000" algn="tl">
                    <a:srgbClr val="000000">
                      <a:alpha val="43137"/>
                    </a:srgbClr>
                  </a:outerShdw>
                </a:effectLst>
                <a:latin typeface="Calibri" pitchFamily="34" charset="0"/>
                <a:cs typeface="Calibri" pitchFamily="34" charset="0"/>
              </a:rPr>
              <a:t>Google’s Quest To Build A Better Boss</a:t>
            </a:r>
          </a:p>
        </p:txBody>
      </p:sp>
      <p:sp>
        <p:nvSpPr>
          <p:cNvPr id="267267" name="Rectangle 3"/>
          <p:cNvSpPr>
            <a:spLocks noGrp="1" noChangeArrowheads="1"/>
          </p:cNvSpPr>
          <p:nvPr>
            <p:ph type="body" idx="4294967295"/>
          </p:nvPr>
        </p:nvSpPr>
        <p:spPr>
          <a:xfrm>
            <a:off x="533400" y="1617663"/>
            <a:ext cx="8229600" cy="4525962"/>
          </a:xfrm>
        </p:spPr>
        <p:txBody>
          <a:bodyPr/>
          <a:lstStyle/>
          <a:p>
            <a:pPr algn="ctr">
              <a:buFont typeface="Wingdings" pitchFamily="2" charset="2"/>
              <a:buNone/>
            </a:pPr>
            <a:endParaRPr lang="en-US" altLang="en-US" sz="4800" smtClean="0"/>
          </a:p>
          <a:p>
            <a:pPr algn="ctr">
              <a:buFont typeface="Wingdings" pitchFamily="2" charset="2"/>
              <a:buNone/>
            </a:pPr>
            <a:r>
              <a:rPr lang="en-US" altLang="en-US" sz="4800" b="1" smtClean="0">
                <a:solidFill>
                  <a:srgbClr val="002060"/>
                </a:solidFill>
                <a:latin typeface="Calibri" pitchFamily="34" charset="0"/>
              </a:rPr>
              <a:t>What Makes A Great Boss At</a:t>
            </a:r>
          </a:p>
          <a:p>
            <a:pPr algn="ctr">
              <a:buFont typeface="Wingdings" pitchFamily="2" charset="2"/>
              <a:buNone/>
            </a:pPr>
            <a:r>
              <a:rPr lang="en-US" altLang="en-US" sz="4800" b="1" smtClean="0">
                <a:latin typeface="Calibri" pitchFamily="34" charset="0"/>
              </a:rPr>
              <a:t>				?</a:t>
            </a:r>
          </a:p>
          <a:p>
            <a:pPr>
              <a:buFont typeface="Wingdings" pitchFamily="2" charset="2"/>
              <a:buNone/>
            </a:pPr>
            <a:endParaRPr lang="en-US" altLang="en-US" sz="2400" b="1" smtClean="0">
              <a:solidFill>
                <a:srgbClr val="1B871E"/>
              </a:solidFill>
              <a:latin typeface="Calibri" pitchFamily="34" charset="0"/>
            </a:endParaRPr>
          </a:p>
          <a:p>
            <a:pPr algn="ctr">
              <a:buFont typeface="Wingdings" pitchFamily="2" charset="2"/>
              <a:buNone/>
            </a:pPr>
            <a:endParaRPr lang="en-US" altLang="en-US" sz="2400" b="1" smtClean="0">
              <a:solidFill>
                <a:srgbClr val="1B871E"/>
              </a:solidFill>
              <a:latin typeface="Calibri" pitchFamily="34" charset="0"/>
            </a:endParaRPr>
          </a:p>
          <a:p>
            <a:pPr algn="ctr">
              <a:buFont typeface="Wingdings" pitchFamily="2" charset="2"/>
              <a:buNone/>
            </a:pPr>
            <a:r>
              <a:rPr lang="en-US" altLang="en-US" sz="1800" b="1" smtClean="0">
                <a:solidFill>
                  <a:srgbClr val="1B871E"/>
                </a:solidFill>
                <a:latin typeface="Calibri" pitchFamily="34" charset="0"/>
              </a:rPr>
              <a:t>As published in The New York Times, March 12</a:t>
            </a:r>
            <a:r>
              <a:rPr lang="en-US" altLang="en-US" sz="1800" b="1" baseline="30000" smtClean="0">
                <a:solidFill>
                  <a:srgbClr val="1B871E"/>
                </a:solidFill>
                <a:latin typeface="Calibri" pitchFamily="34" charset="0"/>
              </a:rPr>
              <a:t>th</a:t>
            </a:r>
            <a:r>
              <a:rPr lang="en-US" altLang="en-US" sz="1800" b="1" smtClean="0">
                <a:solidFill>
                  <a:srgbClr val="1B871E"/>
                </a:solidFill>
                <a:latin typeface="Calibri" pitchFamily="34" charset="0"/>
              </a:rPr>
              <a:t>, 2011</a:t>
            </a:r>
          </a:p>
        </p:txBody>
      </p:sp>
      <p:sp>
        <p:nvSpPr>
          <p:cNvPr id="267268"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67269"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AB05EDE9-74E4-47BB-8774-1E4B2444A2C2}" type="slidenum">
              <a:rPr lang="en-US" altLang="en-US" sz="1200" smtClean="0">
                <a:solidFill>
                  <a:srgbClr val="333399"/>
                </a:solidFill>
              </a:rPr>
              <a:pPr/>
              <a:t>22</a:t>
            </a:fld>
            <a:endParaRPr lang="en-US" altLang="en-US" sz="1200" smtClean="0">
              <a:solidFill>
                <a:srgbClr val="333399"/>
              </a:solidFill>
            </a:endParaRPr>
          </a:p>
        </p:txBody>
      </p:sp>
      <p:pic>
        <p:nvPicPr>
          <p:cNvPr id="26727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429000"/>
            <a:ext cx="26193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4000" smtClean="0">
                <a:solidFill>
                  <a:srgbClr val="0033CC"/>
                </a:solidFill>
                <a:ea typeface="MS PGothic" charset="0"/>
              </a:rPr>
              <a:t>Google’s </a:t>
            </a:r>
            <a:r>
              <a:rPr lang="en-US" sz="4000">
                <a:solidFill>
                  <a:srgbClr val="0033CC"/>
                </a:solidFill>
                <a:ea typeface="MS PGothic" charset="0"/>
              </a:rPr>
              <a:t>Quest to Build </a:t>
            </a:r>
            <a:br>
              <a:rPr lang="en-US" sz="4000">
                <a:solidFill>
                  <a:srgbClr val="0033CC"/>
                </a:solidFill>
                <a:ea typeface="MS PGothic" charset="0"/>
              </a:rPr>
            </a:br>
            <a:r>
              <a:rPr lang="en-US" sz="4000">
                <a:solidFill>
                  <a:srgbClr val="0033CC"/>
                </a:solidFill>
                <a:ea typeface="MS PGothic" charset="0"/>
              </a:rPr>
              <a:t>A Better Boss</a:t>
            </a:r>
          </a:p>
        </p:txBody>
      </p:sp>
      <p:sp>
        <p:nvSpPr>
          <p:cNvPr id="50179" name="Rectangle 3"/>
          <p:cNvSpPr>
            <a:spLocks noGrp="1" noChangeArrowheads="1"/>
          </p:cNvSpPr>
          <p:nvPr>
            <p:ph type="body" idx="4294967295"/>
          </p:nvPr>
        </p:nvSpPr>
        <p:spPr>
          <a:extLst>
            <a:ext uri="{FAA26D3D-D897-4be2-8F04-BA451C77F1D7}"/>
          </a:extLst>
        </p:spPr>
        <p:txBody>
          <a:bodyPr/>
          <a:lstStyle/>
          <a:p>
            <a:pPr marL="0" indent="0">
              <a:spcBef>
                <a:spcPts val="770"/>
              </a:spcBef>
              <a:spcAft>
                <a:spcPts val="0"/>
              </a:spcAft>
              <a:buFont typeface="Wingdings" charset="0"/>
              <a:buNone/>
              <a:defRPr/>
            </a:pPr>
            <a:r>
              <a:rPr lang="en-US" b="1">
                <a:solidFill>
                  <a:srgbClr val="002060"/>
                </a:solidFill>
                <a:latin typeface="Calibri"/>
                <a:ea typeface="MS PGothic"/>
                <a:cs typeface="MS PGothic"/>
              </a:rPr>
              <a:t>“Technical expertise – the ability, say, to write computer code in your sleep – ranked dead last among Google’s big eight.  What employees valued most were </a:t>
            </a:r>
            <a:r>
              <a:rPr lang="en-US" b="1">
                <a:solidFill>
                  <a:srgbClr val="002060"/>
                </a:solidFill>
                <a:highlight>
                  <a:srgbClr val="FF00FF"/>
                </a:highlight>
                <a:latin typeface="Calibri"/>
                <a:ea typeface="MS PGothic"/>
                <a:cs typeface="MS PGothic"/>
              </a:rPr>
              <a:t>(1) even-keeled bosses who made time for one-on-one meetings,</a:t>
            </a:r>
            <a:r>
              <a:rPr lang="en-US" b="1">
                <a:solidFill>
                  <a:srgbClr val="002060"/>
                </a:solidFill>
                <a:latin typeface="Calibri"/>
                <a:ea typeface="MS PGothic"/>
                <a:cs typeface="MS PGothic"/>
              </a:rPr>
              <a:t> </a:t>
            </a:r>
            <a:r>
              <a:rPr lang="en-US" b="1">
                <a:solidFill>
                  <a:srgbClr val="002060"/>
                </a:solidFill>
                <a:highlight>
                  <a:srgbClr val="00FF00"/>
                </a:highlight>
                <a:latin typeface="Calibri"/>
                <a:ea typeface="MS PGothic"/>
                <a:cs typeface="MS PGothic"/>
              </a:rPr>
              <a:t>(2) who helped people puzzle through problems by asking questions, not dictating answers, and </a:t>
            </a:r>
            <a:r>
              <a:rPr lang="en-US" b="1">
                <a:solidFill>
                  <a:srgbClr val="002060"/>
                </a:solidFill>
                <a:highlight>
                  <a:srgbClr val="00FFFF"/>
                </a:highlight>
                <a:latin typeface="Calibri"/>
                <a:ea typeface="MS PGothic"/>
                <a:cs typeface="MS PGothic"/>
              </a:rPr>
              <a:t>(3) who took an interest </a:t>
            </a:r>
            <a:r>
              <a:rPr lang="en-US" b="1">
                <a:highlight>
                  <a:srgbClr val="00FFFF"/>
                </a:highlight>
                <a:latin typeface="Calibri"/>
                <a:ea typeface="MS PGothic"/>
                <a:cs typeface="MS PGothic"/>
              </a:rPr>
              <a:t>in employees’ lives and careers</a:t>
            </a:r>
            <a:r>
              <a:rPr lang="en-US" b="1" smtClean="0">
                <a:highlight>
                  <a:srgbClr val="00FFFF"/>
                </a:highlight>
                <a:latin typeface="Calibri"/>
                <a:ea typeface="MS PGothic"/>
                <a:cs typeface="MS PGothic"/>
              </a:rPr>
              <a:t>.”</a:t>
            </a:r>
            <a:endParaRPr lang="en-US" b="1">
              <a:solidFill>
                <a:srgbClr val="002060"/>
              </a:solidFill>
              <a:latin typeface="Calibri" charset="0"/>
              <a:ea typeface="MS PGothic" charset="0"/>
            </a:endParaRPr>
          </a:p>
        </p:txBody>
      </p:sp>
      <p:sp>
        <p:nvSpPr>
          <p:cNvPr id="268292"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68293" name="Slide Number Placeholder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E4D0D3B2-EBD6-44C2-9D15-99448CD2BE7A}" type="slidenum">
              <a:rPr lang="en-US" altLang="en-US" sz="1200" smtClean="0">
                <a:solidFill>
                  <a:srgbClr val="333399"/>
                </a:solidFill>
              </a:rPr>
              <a:pPr/>
              <a:t>23</a:t>
            </a:fld>
            <a:endParaRPr lang="en-US" altLang="en-US" sz="1200" smtClean="0">
              <a:solidFill>
                <a:srgbClr val="333399"/>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000" smtClean="0">
                <a:solidFill>
                  <a:srgbClr val="0033CC"/>
                </a:solidFill>
                <a:latin typeface="Calibri" pitchFamily="34" charset="0"/>
              </a:rPr>
              <a:t>One Big Lesson Learned</a:t>
            </a:r>
            <a:endParaRPr lang="en-US" sz="4000">
              <a:solidFill>
                <a:srgbClr val="0033CC"/>
              </a:solidFill>
              <a:latin typeface="Calibri" pitchFamily="34" charset="0"/>
            </a:endParaRPr>
          </a:p>
        </p:txBody>
      </p:sp>
      <p:sp>
        <p:nvSpPr>
          <p:cNvPr id="269315" name="Content Placeholder 2"/>
          <p:cNvSpPr>
            <a:spLocks noGrp="1"/>
          </p:cNvSpPr>
          <p:nvPr>
            <p:ph sz="half" idx="1"/>
          </p:nvPr>
        </p:nvSpPr>
        <p:spPr/>
        <p:txBody>
          <a:bodyPr/>
          <a:lstStyle/>
          <a:p>
            <a:pPr marL="0" indent="0">
              <a:buFont typeface="Wingdings" pitchFamily="2" charset="2"/>
              <a:buNone/>
            </a:pPr>
            <a:r>
              <a:rPr lang="en-US" altLang="en-US" b="1" smtClean="0">
                <a:solidFill>
                  <a:srgbClr val="002060"/>
                </a:solidFill>
                <a:latin typeface="Calibri" pitchFamily="34" charset="0"/>
              </a:rPr>
              <a:t>It’s not what you give them, it’s how you treat them…</a:t>
            </a:r>
            <a:r>
              <a:rPr lang="en-US" altLang="en-US" b="1" i="1" smtClean="0">
                <a:solidFill>
                  <a:srgbClr val="C00000"/>
                </a:solidFill>
                <a:latin typeface="Calibri" pitchFamily="34" charset="0"/>
              </a:rPr>
              <a:t>and firstline supervisors most influence employees’ relationships with managers, colleagues, and duties </a:t>
            </a:r>
          </a:p>
        </p:txBody>
      </p:sp>
      <p:sp>
        <p:nvSpPr>
          <p:cNvPr id="269316"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7F0B2AAB-5578-4082-8880-5D17875010C1}" type="slidenum">
              <a:rPr lang="en-US" altLang="en-US" sz="1200" smtClean="0">
                <a:solidFill>
                  <a:srgbClr val="333399"/>
                </a:solidFill>
              </a:rPr>
              <a:pPr/>
              <a:t>24</a:t>
            </a:fld>
            <a:endParaRPr lang="en-US" altLang="en-US" sz="1200" smtClean="0">
              <a:solidFill>
                <a:srgbClr val="333399"/>
              </a:solidFill>
            </a:endParaRPr>
          </a:p>
        </p:txBody>
      </p:sp>
      <p:sp>
        <p:nvSpPr>
          <p:cNvPr id="269317" name="Footer Placeholder 5"/>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pic>
        <p:nvPicPr>
          <p:cNvPr id="269318" name="irc_mi" descr="http://www.ideachampions.com/weblogs/strange-albert-einstein.jpg">
            <a:hlinkClick r:id="rId2"/>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334000" y="1371600"/>
            <a:ext cx="2676525" cy="2771775"/>
          </a:xfrm>
        </p:spPr>
      </p:pic>
      <p:sp>
        <p:nvSpPr>
          <p:cNvPr id="269319" name="TextBox 7"/>
          <p:cNvSpPr txBox="1">
            <a:spLocks noChangeArrowheads="1"/>
          </p:cNvSpPr>
          <p:nvPr/>
        </p:nvSpPr>
        <p:spPr bwMode="auto">
          <a:xfrm>
            <a:off x="5181600" y="4495800"/>
            <a:ext cx="3505200"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2400" b="1" i="1">
                <a:solidFill>
                  <a:srgbClr val="1B871E"/>
                </a:solidFill>
                <a:latin typeface="Calibri" pitchFamily="34" charset="0"/>
              </a:rPr>
              <a:t>Insanity</a:t>
            </a:r>
            <a:r>
              <a:rPr lang="en-US" altLang="en-US" sz="2400" b="1">
                <a:solidFill>
                  <a:srgbClr val="1B871E"/>
                </a:solidFill>
                <a:latin typeface="Calibri" pitchFamily="34" charset="0"/>
              </a:rPr>
              <a:t>: Doing the same thing over and over again and expecting different results </a:t>
            </a:r>
          </a:p>
          <a:p>
            <a:endParaRPr lang="en-US" altLang="en-US" sz="1800">
              <a:solidFill>
                <a:srgbClr val="333399"/>
              </a:solidFill>
              <a:latin typeface="Garamond"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0"/>
            <a:ext cx="8229600" cy="1143000"/>
          </a:xfrm>
        </p:spPr>
        <p:txBody>
          <a:bodyPr/>
          <a:lstStyle/>
          <a:p>
            <a:pPr>
              <a:defRPr/>
            </a:pPr>
            <a:r>
              <a:rPr lang="en-US" altLang="en-US" sz="4800" smtClean="0">
                <a:solidFill>
                  <a:srgbClr val="0033CC"/>
                </a:solidFill>
                <a:latin typeface="Calibri" pitchFamily="34" charset="0"/>
                <a:cs typeface="Calibri" pitchFamily="34" charset="0"/>
              </a:rPr>
              <a:t>Stay Interviews</a:t>
            </a:r>
          </a:p>
        </p:txBody>
      </p:sp>
      <p:sp>
        <p:nvSpPr>
          <p:cNvPr id="270339" name="Content Placeholder 2"/>
          <p:cNvSpPr>
            <a:spLocks noGrp="1"/>
          </p:cNvSpPr>
          <p:nvPr>
            <p:ph idx="1"/>
          </p:nvPr>
        </p:nvSpPr>
        <p:spPr>
          <a:xfrm>
            <a:off x="609600" y="990600"/>
            <a:ext cx="8153400" cy="4267200"/>
          </a:xfrm>
        </p:spPr>
        <p:txBody>
          <a:bodyPr/>
          <a:lstStyle/>
          <a:p>
            <a:pPr>
              <a:buFont typeface="Times" charset="0"/>
              <a:buNone/>
            </a:pPr>
            <a:r>
              <a:rPr lang="en-US" altLang="en-US" b="1" smtClean="0">
                <a:solidFill>
                  <a:srgbClr val="002060"/>
                </a:solidFill>
                <a:latin typeface="Calibri" pitchFamily="34" charset="0"/>
              </a:rPr>
              <a:t>A Stay Interview </a:t>
            </a:r>
            <a:r>
              <a:rPr lang="en-US" altLang="en-US" sz="2400" b="1" smtClean="0">
                <a:solidFill>
                  <a:srgbClr val="002060"/>
                </a:solidFill>
                <a:latin typeface="Calibri" pitchFamily="34" charset="0"/>
              </a:rPr>
              <a:t>is a structured discussion a leader conducts with each individual employee to learn the specific actions she must take to strengthen that employee’</a:t>
            </a:r>
            <a:r>
              <a:rPr lang="en-US" altLang="ja-JP" sz="2400" b="1" smtClean="0">
                <a:solidFill>
                  <a:srgbClr val="002060"/>
                </a:solidFill>
                <a:latin typeface="Calibri" pitchFamily="34" charset="0"/>
              </a:rPr>
              <a:t>s engagement and </a:t>
            </a:r>
            <a:r>
              <a:rPr lang="en-US" altLang="ja-JP" sz="2400" b="1" smtClean="0">
                <a:solidFill>
                  <a:srgbClr val="002060"/>
                </a:solidFill>
              </a:rPr>
              <a:t>retention with the </a:t>
            </a:r>
            <a:r>
              <a:rPr lang="en-US" altLang="ja-JP" sz="2400" b="1" smtClean="0">
                <a:solidFill>
                  <a:srgbClr val="002060"/>
                </a:solidFill>
                <a:latin typeface="Calibri" pitchFamily="34" charset="0"/>
              </a:rPr>
              <a:t>organization</a:t>
            </a:r>
          </a:p>
          <a:p>
            <a:pPr>
              <a:buFont typeface="Times" charset="0"/>
              <a:buNone/>
            </a:pPr>
            <a:endParaRPr lang="en-US" altLang="en-US" b="1" smtClean="0"/>
          </a:p>
          <a:p>
            <a:pPr>
              <a:buFont typeface="Times" charset="0"/>
              <a:buNone/>
            </a:pPr>
            <a:r>
              <a:rPr lang="en-US" altLang="en-US" sz="2400" b="1" smtClean="0">
                <a:solidFill>
                  <a:srgbClr val="002060"/>
                </a:solidFill>
                <a:latin typeface="Calibri" pitchFamily="34" charset="0"/>
              </a:rPr>
              <a:t>Stay Interviews…</a:t>
            </a:r>
            <a:endParaRPr lang="en-US" altLang="en-US" smtClean="0"/>
          </a:p>
          <a:p>
            <a:pPr lvl="1"/>
            <a:r>
              <a:rPr lang="en-US" altLang="en-US" sz="2400" b="1" smtClean="0">
                <a:solidFill>
                  <a:srgbClr val="1B871E"/>
                </a:solidFill>
                <a:latin typeface="Calibri" pitchFamily="34" charset="0"/>
              </a:rPr>
              <a:t>Bring information that can be used</a:t>
            </a:r>
            <a:r>
              <a:rPr lang="en-US" altLang="en-US" sz="2400" b="1" i="1" smtClean="0">
                <a:solidFill>
                  <a:srgbClr val="1B871E"/>
                </a:solidFill>
                <a:latin typeface="Calibri" pitchFamily="34" charset="0"/>
              </a:rPr>
              <a:t> today</a:t>
            </a:r>
          </a:p>
          <a:p>
            <a:pPr lvl="1">
              <a:buFontTx/>
              <a:buNone/>
            </a:pPr>
            <a:endParaRPr lang="en-US" altLang="en-US" sz="1200" b="1" i="1" smtClean="0">
              <a:solidFill>
                <a:srgbClr val="1B871E"/>
              </a:solidFill>
              <a:latin typeface="Calibri" pitchFamily="34" charset="0"/>
            </a:endParaRPr>
          </a:p>
          <a:p>
            <a:pPr lvl="1"/>
            <a:r>
              <a:rPr lang="en-US" altLang="en-US" sz="2400" b="1" smtClean="0">
                <a:solidFill>
                  <a:srgbClr val="1B871E"/>
                </a:solidFill>
                <a:latin typeface="Calibri" pitchFamily="34" charset="0"/>
              </a:rPr>
              <a:t>Focus on </a:t>
            </a:r>
            <a:r>
              <a:rPr lang="en-US" altLang="en-US" sz="2400" b="1" i="1" smtClean="0">
                <a:solidFill>
                  <a:srgbClr val="1B871E"/>
                </a:solidFill>
                <a:latin typeface="Calibri" pitchFamily="34" charset="0"/>
              </a:rPr>
              <a:t>individual employees</a:t>
            </a:r>
            <a:r>
              <a:rPr lang="en-US" altLang="en-US" sz="2400" b="1" smtClean="0">
                <a:solidFill>
                  <a:srgbClr val="1B871E"/>
                </a:solidFill>
                <a:latin typeface="Calibri" pitchFamily="34" charset="0"/>
              </a:rPr>
              <a:t> including top performers</a:t>
            </a:r>
          </a:p>
          <a:p>
            <a:pPr lvl="1">
              <a:buFontTx/>
              <a:buNone/>
            </a:pPr>
            <a:endParaRPr lang="en-US" altLang="en-US" sz="1200" b="1" smtClean="0">
              <a:solidFill>
                <a:srgbClr val="1B871E"/>
              </a:solidFill>
              <a:latin typeface="Calibri" pitchFamily="34" charset="0"/>
            </a:endParaRPr>
          </a:p>
          <a:p>
            <a:pPr lvl="1"/>
            <a:r>
              <a:rPr lang="en-US" altLang="en-US" sz="2400" b="1" smtClean="0">
                <a:solidFill>
                  <a:srgbClr val="1B871E"/>
                </a:solidFill>
                <a:latin typeface="Calibri" pitchFamily="34" charset="0"/>
              </a:rPr>
              <a:t>Put </a:t>
            </a:r>
            <a:r>
              <a:rPr lang="en-US" altLang="en-US" sz="2400" b="1" i="1" smtClean="0">
                <a:solidFill>
                  <a:srgbClr val="1B871E"/>
                </a:solidFill>
                <a:latin typeface="Calibri" pitchFamily="34" charset="0"/>
              </a:rPr>
              <a:t>managers</a:t>
            </a:r>
            <a:r>
              <a:rPr lang="en-US" altLang="en-US" sz="2400" b="1" smtClean="0">
                <a:solidFill>
                  <a:srgbClr val="1B871E"/>
                </a:solidFill>
                <a:latin typeface="Calibri" pitchFamily="34" charset="0"/>
              </a:rPr>
              <a:t> in the solution seat</a:t>
            </a:r>
          </a:p>
        </p:txBody>
      </p:sp>
      <p:sp>
        <p:nvSpPr>
          <p:cNvPr id="270340" name="Slide Number Placeholder 3"/>
          <p:cNvSpPr>
            <a:spLocks noGrp="1"/>
          </p:cNvSpPr>
          <p:nvPr>
            <p:ph type="sldNum" sz="quarter" idx="11"/>
          </p:nvPr>
        </p:nvSpPr>
        <p:spPr>
          <a:xfrm>
            <a:off x="457200" y="6248400"/>
            <a:ext cx="2133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eaLnBrk="0" hangingPunct="0"/>
            <a:fld id="{3B9997BD-E69F-40C0-90F1-A706F3F8BB72}" type="slidenum">
              <a:rPr lang="en-US" altLang="en-US" sz="900" smtClean="0">
                <a:solidFill>
                  <a:srgbClr val="7F9CC3"/>
                </a:solidFill>
              </a:rPr>
              <a:pPr eaLnBrk="0" hangingPunct="0"/>
              <a:t>25</a:t>
            </a:fld>
            <a:endParaRPr lang="en-US" altLang="en-US" sz="900" smtClean="0">
              <a:solidFill>
                <a:srgbClr val="7F9CC3"/>
              </a:solidFill>
            </a:endParaRPr>
          </a:p>
        </p:txBody>
      </p:sp>
      <p:pic>
        <p:nvPicPr>
          <p:cNvPr id="27034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2743200"/>
            <a:ext cx="146367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0342"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70343" name="Slide Number Placeholder 3"/>
          <p:cNvSpPr txBox="1">
            <a:spLocks/>
          </p:cNvSpPr>
          <p:nvPr/>
        </p:nvSpPr>
        <p:spPr bwMode="auto">
          <a:xfrm>
            <a:off x="4419600" y="6248400"/>
            <a:ext cx="1524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eaLnBrk="1" hangingPunct="1"/>
            <a:fld id="{9B163503-944D-4CB3-8051-E30F368B6BE0}" type="slidenum">
              <a:rPr lang="en-US" altLang="en-US" sz="1200">
                <a:solidFill>
                  <a:srgbClr val="333399"/>
                </a:solidFill>
              </a:rPr>
              <a:pPr eaLnBrk="1" hangingPunct="1"/>
              <a:t>25</a:t>
            </a:fld>
            <a:endParaRPr lang="en-US" altLang="en-US" sz="1200">
              <a:solidFill>
                <a:srgbClr val="333399"/>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63550" y="0"/>
            <a:ext cx="8229600" cy="1143000"/>
          </a:xfrm>
        </p:spPr>
        <p:txBody>
          <a:bodyPr/>
          <a:lstStyle/>
          <a:p>
            <a:pPr>
              <a:defRPr/>
            </a:pPr>
            <a:r>
              <a:rPr lang="en-US" sz="3200">
                <a:ea typeface="MS PGothic" charset="0"/>
              </a:rPr>
              <a:t> </a:t>
            </a:r>
            <a:r>
              <a:rPr lang="en-US" sz="3600">
                <a:solidFill>
                  <a:srgbClr val="0033CC"/>
                </a:solidFill>
                <a:ea typeface="MS PGothic" charset="0"/>
              </a:rPr>
              <a:t>Stay Interviews Vs Survey Staples</a:t>
            </a:r>
          </a:p>
        </p:txBody>
      </p:sp>
      <p:sp>
        <p:nvSpPr>
          <p:cNvPr id="271363" name="Text Placeholder 2"/>
          <p:cNvSpPr>
            <a:spLocks noGrp="1"/>
          </p:cNvSpPr>
          <p:nvPr>
            <p:ph type="body" idx="1"/>
          </p:nvPr>
        </p:nvSpPr>
        <p:spPr/>
        <p:txBody>
          <a:bodyPr/>
          <a:lstStyle/>
          <a:p>
            <a:r>
              <a:rPr lang="en-US" altLang="en-US" sz="3600" smtClean="0">
                <a:solidFill>
                  <a:srgbClr val="002060"/>
                </a:solidFill>
                <a:latin typeface="Calibri" pitchFamily="34" charset="0"/>
              </a:rPr>
              <a:t>         Exits</a:t>
            </a:r>
          </a:p>
        </p:txBody>
      </p:sp>
      <p:sp>
        <p:nvSpPr>
          <p:cNvPr id="271364" name="Content Placeholder 3"/>
          <p:cNvSpPr>
            <a:spLocks noGrp="1"/>
          </p:cNvSpPr>
          <p:nvPr>
            <p:ph sz="half" idx="2"/>
          </p:nvPr>
        </p:nvSpPr>
        <p:spPr>
          <a:xfrm>
            <a:off x="152400" y="2438400"/>
            <a:ext cx="4192588" cy="3951288"/>
          </a:xfrm>
        </p:spPr>
        <p:txBody>
          <a:bodyPr/>
          <a:lstStyle/>
          <a:p>
            <a:r>
              <a:rPr lang="en-US" altLang="en-US" b="1" smtClean="0">
                <a:solidFill>
                  <a:srgbClr val="002060"/>
                </a:solidFill>
                <a:latin typeface="Calibri" pitchFamily="34" charset="0"/>
              </a:rPr>
              <a:t>Too long</a:t>
            </a:r>
          </a:p>
          <a:p>
            <a:r>
              <a:rPr lang="en-US" altLang="en-US" b="1" smtClean="0">
                <a:solidFill>
                  <a:srgbClr val="1B871E"/>
                </a:solidFill>
                <a:latin typeface="Calibri" pitchFamily="34" charset="0"/>
              </a:rPr>
              <a:t>Don’t reveal truths</a:t>
            </a:r>
          </a:p>
          <a:p>
            <a:r>
              <a:rPr lang="ja-JP" altLang="en-US" b="1" smtClean="0">
                <a:solidFill>
                  <a:srgbClr val="002060"/>
                </a:solidFill>
                <a:latin typeface="Calibri" pitchFamily="34" charset="0"/>
              </a:rPr>
              <a:t>“</a:t>
            </a:r>
            <a:r>
              <a:rPr lang="en-US" altLang="en-US" b="1" smtClean="0">
                <a:solidFill>
                  <a:srgbClr val="002060"/>
                </a:solidFill>
                <a:latin typeface="Calibri" pitchFamily="34" charset="0"/>
              </a:rPr>
              <a:t>Better opportunity</a:t>
            </a:r>
            <a:r>
              <a:rPr lang="ja-JP" altLang="en-US" b="1" smtClean="0">
                <a:solidFill>
                  <a:srgbClr val="002060"/>
                </a:solidFill>
                <a:latin typeface="Calibri" pitchFamily="34" charset="0"/>
              </a:rPr>
              <a:t>”</a:t>
            </a:r>
            <a:endParaRPr lang="en-US" altLang="en-US" b="1" smtClean="0">
              <a:solidFill>
                <a:srgbClr val="002060"/>
              </a:solidFill>
              <a:latin typeface="Calibri" pitchFamily="34" charset="0"/>
            </a:endParaRPr>
          </a:p>
          <a:p>
            <a:r>
              <a:rPr lang="en-US" altLang="en-US" b="1" smtClean="0">
                <a:solidFill>
                  <a:srgbClr val="1B871E"/>
                </a:solidFill>
                <a:latin typeface="Calibri" pitchFamily="34" charset="0"/>
              </a:rPr>
              <a:t>No follow-up</a:t>
            </a:r>
          </a:p>
          <a:p>
            <a:r>
              <a:rPr lang="en-US" altLang="en-US" b="1" smtClean="0">
                <a:solidFill>
                  <a:srgbClr val="002060"/>
                </a:solidFill>
                <a:latin typeface="Calibri" pitchFamily="34" charset="0"/>
              </a:rPr>
              <a:t>No changes…autopsies!</a:t>
            </a:r>
          </a:p>
        </p:txBody>
      </p:sp>
      <p:sp>
        <p:nvSpPr>
          <p:cNvPr id="271365" name="Text Placeholder 4"/>
          <p:cNvSpPr>
            <a:spLocks noGrp="1"/>
          </p:cNvSpPr>
          <p:nvPr>
            <p:ph type="body" sz="quarter" idx="3"/>
          </p:nvPr>
        </p:nvSpPr>
        <p:spPr/>
        <p:txBody>
          <a:bodyPr/>
          <a:lstStyle/>
          <a:p>
            <a:pPr algn="ctr"/>
            <a:r>
              <a:rPr lang="en-US" altLang="en-US" sz="3600" smtClean="0">
                <a:solidFill>
                  <a:srgbClr val="002060"/>
                </a:solidFill>
                <a:latin typeface="Calibri" pitchFamily="34" charset="0"/>
              </a:rPr>
              <a:t>Engagement</a:t>
            </a:r>
          </a:p>
        </p:txBody>
      </p:sp>
      <p:sp>
        <p:nvSpPr>
          <p:cNvPr id="271366" name="Content Placeholder 5"/>
          <p:cNvSpPr>
            <a:spLocks noGrp="1"/>
          </p:cNvSpPr>
          <p:nvPr>
            <p:ph sz="quarter" idx="4"/>
          </p:nvPr>
        </p:nvSpPr>
        <p:spPr>
          <a:xfrm>
            <a:off x="4343400" y="2362200"/>
            <a:ext cx="4572000" cy="3951288"/>
          </a:xfrm>
        </p:spPr>
        <p:txBody>
          <a:bodyPr/>
          <a:lstStyle/>
          <a:p>
            <a:r>
              <a:rPr lang="en-US" altLang="en-US" b="1" smtClean="0">
                <a:solidFill>
                  <a:srgbClr val="002060"/>
                </a:solidFill>
                <a:latin typeface="Calibri" pitchFamily="34" charset="0"/>
              </a:rPr>
              <a:t>Average thinking vs top</a:t>
            </a:r>
            <a:r>
              <a:rPr lang="en-US" altLang="en-US" b="1" smtClean="0">
                <a:latin typeface="Calibri" pitchFamily="34" charset="0"/>
              </a:rPr>
              <a:t> </a:t>
            </a:r>
            <a:r>
              <a:rPr lang="en-US" altLang="en-US" b="1" smtClean="0">
                <a:solidFill>
                  <a:srgbClr val="002060"/>
                </a:solidFill>
                <a:latin typeface="Calibri" pitchFamily="34" charset="0"/>
              </a:rPr>
              <a:t>performers</a:t>
            </a:r>
          </a:p>
          <a:p>
            <a:r>
              <a:rPr lang="en-US" altLang="en-US" b="1" smtClean="0">
                <a:solidFill>
                  <a:srgbClr val="1B871E"/>
                </a:solidFill>
                <a:latin typeface="Calibri" pitchFamily="34" charset="0"/>
              </a:rPr>
              <a:t>Opinions vs importance</a:t>
            </a:r>
          </a:p>
          <a:p>
            <a:r>
              <a:rPr lang="en-US" altLang="en-US" b="1" smtClean="0">
                <a:solidFill>
                  <a:srgbClr val="002060"/>
                </a:solidFill>
                <a:latin typeface="Calibri" pitchFamily="34" charset="0"/>
              </a:rPr>
              <a:t>Long delays</a:t>
            </a:r>
          </a:p>
          <a:p>
            <a:r>
              <a:rPr lang="en-US" altLang="en-US" b="1" smtClean="0">
                <a:solidFill>
                  <a:srgbClr val="1B871E"/>
                </a:solidFill>
                <a:latin typeface="Calibri" pitchFamily="34" charset="0"/>
              </a:rPr>
              <a:t>Annual temperature checks</a:t>
            </a:r>
          </a:p>
          <a:p>
            <a:r>
              <a:rPr lang="en-US" altLang="en-US" b="1" smtClean="0">
                <a:solidFill>
                  <a:srgbClr val="002060"/>
                </a:solidFill>
                <a:latin typeface="Calibri" pitchFamily="34" charset="0"/>
              </a:rPr>
              <a:t>Short-term, feel-good programs…don</a:t>
            </a:r>
            <a:r>
              <a:rPr lang="ja-JP" altLang="en-US" b="1" smtClean="0">
                <a:solidFill>
                  <a:srgbClr val="002060"/>
                </a:solidFill>
                <a:latin typeface="Calibri" pitchFamily="34" charset="0"/>
              </a:rPr>
              <a:t>’</a:t>
            </a:r>
            <a:r>
              <a:rPr lang="en-US" altLang="en-US" b="1" smtClean="0">
                <a:solidFill>
                  <a:srgbClr val="002060"/>
                </a:solidFill>
                <a:latin typeface="Calibri" pitchFamily="34" charset="0"/>
              </a:rPr>
              <a:t>t build sup skills</a:t>
            </a:r>
          </a:p>
          <a:p>
            <a:endParaRPr lang="en-US" altLang="en-US" b="1" smtClean="0"/>
          </a:p>
        </p:txBody>
      </p:sp>
      <p:sp>
        <p:nvSpPr>
          <p:cNvPr id="271367" name="Footer Placeholder 1"/>
          <p:cNvSpPr>
            <a:spLocks noGrp="1"/>
          </p:cNvSpPr>
          <p:nvPr>
            <p:ph type="ftr" sz="quarter" idx="12"/>
          </p:nvPr>
        </p:nvSpPr>
        <p:spPr>
          <a:xfrm>
            <a:off x="457200" y="6229350"/>
            <a:ext cx="2895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
        <p:nvSpPr>
          <p:cNvPr id="271368" name="Slide Number Placeholder 3"/>
          <p:cNvSpPr>
            <a:spLocks noGrp="1"/>
          </p:cNvSpPr>
          <p:nvPr>
            <p:ph type="sldNum" sz="quarter" idx="11"/>
          </p:nvPr>
        </p:nvSpPr>
        <p:spPr>
          <a:xfrm>
            <a:off x="3733800" y="6229350"/>
            <a:ext cx="15240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E05160C8-A814-4CF6-AABC-881C58C54467}" type="slidenum">
              <a:rPr lang="en-US" altLang="en-US" sz="1200" smtClean="0">
                <a:solidFill>
                  <a:srgbClr val="333399"/>
                </a:solidFill>
              </a:rPr>
              <a:pPr/>
              <a:t>26</a:t>
            </a:fld>
            <a:endParaRPr lang="en-US" altLang="en-US" sz="1200" smtClean="0">
              <a:solidFill>
                <a:srgbClr val="333399"/>
              </a:solidFill>
            </a:endParaRPr>
          </a:p>
        </p:txBody>
      </p:sp>
      <p:pic>
        <p:nvPicPr>
          <p:cNvPr id="271369" name="Picture 2" descr="C:\Users\dpullman\AppData\Local\Microsoft\Windows\Temporary Internet Files\Content.IE5\63KWBCUW\MP90043097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143000"/>
            <a:ext cx="1828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defRPr/>
            </a:pPr>
            <a:r>
              <a:rPr lang="en-US" dirty="0" smtClean="0">
                <a:solidFill>
                  <a:srgbClr val="0033CC"/>
                </a:solidFill>
                <a:ea typeface="MS PGothic" charset="0"/>
              </a:rPr>
              <a:t>3 Stay Interview Success Stories</a:t>
            </a:r>
            <a:endParaRPr lang="en-US" dirty="0">
              <a:solidFill>
                <a:srgbClr val="0033CC"/>
              </a:solidFill>
              <a:ea typeface="MS PGothic" charset="0"/>
            </a:endParaRPr>
          </a:p>
        </p:txBody>
      </p:sp>
      <p:sp>
        <p:nvSpPr>
          <p:cNvPr id="94210" name="Content Placeholder 3"/>
          <p:cNvSpPr>
            <a:spLocks noGrp="1"/>
          </p:cNvSpPr>
          <p:nvPr>
            <p:ph sz="half" idx="2"/>
          </p:nvPr>
        </p:nvSpPr>
        <p:spPr>
          <a:xfrm>
            <a:off x="4267200" y="1600200"/>
            <a:ext cx="4419600" cy="4525963"/>
          </a:xfrm>
        </p:spPr>
        <p:txBody>
          <a:bodyPr/>
          <a:lstStyle/>
          <a:p>
            <a:pPr marL="457200" lvl="1" indent="0">
              <a:buFont typeface="Wingdings" charset="0"/>
              <a:buNone/>
              <a:defRPr/>
            </a:pPr>
            <a:r>
              <a:rPr lang="en-US" b="1" dirty="0" smtClean="0">
                <a:solidFill>
                  <a:srgbClr val="0033CC"/>
                </a:solidFill>
                <a:effectLst/>
                <a:ea typeface="MS PGothic" charset="0"/>
              </a:rPr>
              <a:t>Florida Hospital Zephyrhills…</a:t>
            </a:r>
            <a:r>
              <a:rPr lang="en-US" b="1" dirty="0" smtClean="0">
                <a:solidFill>
                  <a:srgbClr val="002060"/>
                </a:solidFill>
                <a:effectLst/>
                <a:ea typeface="MS PGothic" charset="0"/>
              </a:rPr>
              <a:t>All turnover     37%; nurse </a:t>
            </a:r>
            <a:r>
              <a:rPr lang="en-US" b="1" smtClean="0">
                <a:solidFill>
                  <a:srgbClr val="002060"/>
                </a:solidFill>
                <a:effectLst/>
                <a:ea typeface="MS PGothic" charset="0"/>
              </a:rPr>
              <a:t>turnover   70</a:t>
            </a:r>
            <a:r>
              <a:rPr lang="en-US" b="1" dirty="0" smtClean="0">
                <a:solidFill>
                  <a:srgbClr val="002060"/>
                </a:solidFill>
                <a:effectLst/>
                <a:ea typeface="MS PGothic" charset="0"/>
              </a:rPr>
              <a:t>%</a:t>
            </a:r>
            <a:endParaRPr lang="en-US" b="1" dirty="0">
              <a:solidFill>
                <a:srgbClr val="002060"/>
              </a:solidFill>
              <a:effectLst/>
              <a:ea typeface="MS PGothic" charset="0"/>
            </a:endParaRPr>
          </a:p>
          <a:p>
            <a:pPr marL="457200" lvl="1" indent="0">
              <a:buFont typeface="Wingdings" charset="0"/>
              <a:buNone/>
              <a:defRPr/>
            </a:pPr>
            <a:endParaRPr lang="en-US" b="1" dirty="0">
              <a:solidFill>
                <a:srgbClr val="002060"/>
              </a:solidFill>
              <a:effectLst/>
              <a:ea typeface="MS PGothic" charset="0"/>
            </a:endParaRPr>
          </a:p>
          <a:p>
            <a:pPr marL="457200" lvl="1" indent="0">
              <a:buFont typeface="Wingdings" charset="0"/>
              <a:buNone/>
              <a:defRPr/>
            </a:pPr>
            <a:r>
              <a:rPr lang="en-US" b="1" dirty="0" err="1" smtClean="0">
                <a:solidFill>
                  <a:srgbClr val="0033CC"/>
                </a:solidFill>
                <a:effectLst/>
                <a:ea typeface="MS PGothic" charset="0"/>
              </a:rPr>
              <a:t>Burcham</a:t>
            </a:r>
            <a:r>
              <a:rPr lang="en-US" b="1" dirty="0" smtClean="0">
                <a:solidFill>
                  <a:srgbClr val="0033CC"/>
                </a:solidFill>
                <a:effectLst/>
                <a:ea typeface="MS PGothic" charset="0"/>
              </a:rPr>
              <a:t> Hills Retirement Community…</a:t>
            </a:r>
            <a:r>
              <a:rPr lang="en-US" b="1" dirty="0" smtClean="0">
                <a:solidFill>
                  <a:srgbClr val="002060"/>
                </a:solidFill>
                <a:effectLst/>
                <a:ea typeface="MS PGothic" charset="0"/>
              </a:rPr>
              <a:t>Nurse turnover     	70%; 100% retention first 180 days</a:t>
            </a:r>
            <a:endParaRPr lang="en-US" b="1" dirty="0">
              <a:solidFill>
                <a:srgbClr val="002060"/>
              </a:solidFill>
              <a:effectLst/>
              <a:ea typeface="MS PGothic" charset="0"/>
            </a:endParaRPr>
          </a:p>
          <a:p>
            <a:pPr marL="457200" lvl="1" indent="0">
              <a:buFont typeface="Wingdings" charset="0"/>
              <a:buNone/>
              <a:defRPr/>
            </a:pPr>
            <a:endParaRPr lang="en-US" b="1" dirty="0">
              <a:solidFill>
                <a:srgbClr val="002060"/>
              </a:solidFill>
              <a:effectLst/>
              <a:ea typeface="MS PGothic" charset="0"/>
            </a:endParaRPr>
          </a:p>
          <a:p>
            <a:pPr marL="457200" lvl="1" indent="0">
              <a:buFont typeface="Wingdings" charset="0"/>
              <a:buNone/>
              <a:defRPr/>
            </a:pPr>
            <a:r>
              <a:rPr lang="en-US" b="1" dirty="0" smtClean="0">
                <a:solidFill>
                  <a:srgbClr val="0033CC"/>
                </a:solidFill>
                <a:effectLst/>
                <a:ea typeface="MS PGothic" charset="0"/>
              </a:rPr>
              <a:t>Novo 1 Call Centers</a:t>
            </a:r>
            <a:r>
              <a:rPr lang="en-US" b="1" dirty="0" smtClean="0">
                <a:solidFill>
                  <a:srgbClr val="002060"/>
                </a:solidFill>
                <a:effectLst/>
                <a:ea typeface="MS PGothic" charset="0"/>
              </a:rPr>
              <a:t>…Agent </a:t>
            </a:r>
            <a:r>
              <a:rPr lang="en-US" b="1" smtClean="0">
                <a:solidFill>
                  <a:srgbClr val="002060"/>
                </a:solidFill>
                <a:effectLst/>
                <a:ea typeface="MS PGothic" charset="0"/>
              </a:rPr>
              <a:t>turnover    20</a:t>
            </a:r>
            <a:r>
              <a:rPr lang="en-US" b="1" dirty="0" smtClean="0">
                <a:solidFill>
                  <a:srgbClr val="002060"/>
                </a:solidFill>
                <a:effectLst/>
                <a:ea typeface="MS PGothic" charset="0"/>
              </a:rPr>
              <a:t>%</a:t>
            </a:r>
            <a:endParaRPr lang="en-US" b="1" dirty="0">
              <a:solidFill>
                <a:srgbClr val="C00000"/>
              </a:solidFill>
              <a:effectLst/>
              <a:ea typeface="MS PGothic" charset="0"/>
            </a:endParaRPr>
          </a:p>
          <a:p>
            <a:pPr marL="0" indent="0">
              <a:buFont typeface="Wingdings" charset="0"/>
              <a:buNone/>
              <a:defRPr/>
            </a:pPr>
            <a:endParaRPr lang="en-US" sz="2400" dirty="0">
              <a:solidFill>
                <a:srgbClr val="002060"/>
              </a:solidFill>
              <a:effectLst/>
              <a:latin typeface="Arial" charset="0"/>
              <a:ea typeface="MS PGothic" charset="0"/>
            </a:endParaRPr>
          </a:p>
        </p:txBody>
      </p:sp>
      <p:sp>
        <p:nvSpPr>
          <p:cNvPr id="7" name="Footer Placeholder 1"/>
          <p:cNvSpPr>
            <a:spLocks noGrp="1"/>
          </p:cNvSpPr>
          <p:nvPr>
            <p:ph type="ftr" sz="quarter" idx="11"/>
          </p:nvPr>
        </p:nvSpPr>
        <p:spPr>
          <a:xfrm>
            <a:off x="457200" y="6229350"/>
            <a:ext cx="289560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MS PGothic" charset="0"/>
                <a:cs typeface="MS PGothic" charset="0"/>
              </a:defRPr>
            </a:lvl1pPr>
            <a:lvl2pPr marL="742950" indent="-285750">
              <a:defRPr>
                <a:solidFill>
                  <a:schemeClr val="tx1"/>
                </a:solidFill>
                <a:latin typeface="Garamond" charset="0"/>
                <a:ea typeface="MS PGothic" charset="0"/>
                <a:cs typeface="MS PGothic" charset="0"/>
              </a:defRPr>
            </a:lvl2pPr>
            <a:lvl3pPr marL="1143000" indent="-228600">
              <a:defRPr>
                <a:solidFill>
                  <a:schemeClr val="tx1"/>
                </a:solidFill>
                <a:latin typeface="Garamond" charset="0"/>
                <a:ea typeface="MS PGothic" charset="0"/>
                <a:cs typeface="MS PGothic" charset="0"/>
              </a:defRPr>
            </a:lvl3pPr>
            <a:lvl4pPr marL="1600200" indent="-228600">
              <a:defRPr>
                <a:solidFill>
                  <a:schemeClr val="tx1"/>
                </a:solidFill>
                <a:latin typeface="Garamond" charset="0"/>
                <a:ea typeface="MS PGothic" charset="0"/>
                <a:cs typeface="MS PGothic" charset="0"/>
              </a:defRPr>
            </a:lvl4pPr>
            <a:lvl5pPr marL="2057400" indent="-228600">
              <a:defRPr>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Garamond" charset="0"/>
                <a:ea typeface="MS PGothic" charset="0"/>
                <a:cs typeface="MS PGothic" charset="0"/>
              </a:defRPr>
            </a:lvl9pPr>
          </a:lstStyle>
          <a:p>
            <a:pPr>
              <a:defRPr/>
            </a:pPr>
            <a:r>
              <a:rPr lang="en-US" dirty="0">
                <a:solidFill>
                  <a:srgbClr val="333399"/>
                </a:solidFill>
                <a:latin typeface="Calibri"/>
                <a:cs typeface="Calibri"/>
              </a:rPr>
              <a:t>www.c-suiteanalytics.com</a:t>
            </a:r>
          </a:p>
        </p:txBody>
      </p:sp>
      <p:sp>
        <p:nvSpPr>
          <p:cNvPr id="8" name="Footer Placeholder 5"/>
          <p:cNvSpPr txBox="1">
            <a:spLocks/>
          </p:cNvSpPr>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defPPr>
              <a:defRPr lang="en-US"/>
            </a:defPPr>
            <a:lvl1pPr algn="ctr" rtl="0" eaLnBrk="1" fontAlgn="base" hangingPunct="1">
              <a:spcBef>
                <a:spcPct val="0"/>
              </a:spcBef>
              <a:spcAft>
                <a:spcPct val="0"/>
              </a:spcAft>
              <a:defRPr sz="2400" kern="1200">
                <a:solidFill>
                  <a:schemeClr val="tx1"/>
                </a:solidFill>
                <a:latin typeface="Garamond" pitchFamily="18" charset="0"/>
                <a:ea typeface="MS PGothic" pitchFamily="34" charset="-128"/>
                <a:cs typeface="+mn-cs"/>
              </a:defRPr>
            </a:lvl1pPr>
            <a:lvl2pPr marL="742950" indent="-285750" algn="l" rtl="0" eaLnBrk="0" fontAlgn="base" hangingPunct="0">
              <a:spcBef>
                <a:spcPct val="0"/>
              </a:spcBef>
              <a:spcAft>
                <a:spcPct val="0"/>
              </a:spcAft>
              <a:defRPr sz="2400" kern="1200">
                <a:solidFill>
                  <a:schemeClr val="tx1"/>
                </a:solidFill>
                <a:latin typeface="Garamond" pitchFamily="18" charset="0"/>
                <a:ea typeface="MS PGothic" pitchFamily="34" charset="-128"/>
                <a:cs typeface="+mn-cs"/>
              </a:defRPr>
            </a:lvl2pPr>
            <a:lvl3pPr marL="1143000" indent="-228600" algn="l" rtl="0" eaLnBrk="0" fontAlgn="base" hangingPunct="0">
              <a:spcBef>
                <a:spcPct val="0"/>
              </a:spcBef>
              <a:spcAft>
                <a:spcPct val="0"/>
              </a:spcAft>
              <a:defRPr sz="2400" kern="1200">
                <a:solidFill>
                  <a:schemeClr val="tx1"/>
                </a:solidFill>
                <a:latin typeface="Garamond" pitchFamily="18" charset="0"/>
                <a:ea typeface="MS PGothic" pitchFamily="34" charset="-128"/>
                <a:cs typeface="+mn-cs"/>
              </a:defRPr>
            </a:lvl3pPr>
            <a:lvl4pPr marL="1600200" indent="-228600" algn="l" rtl="0" eaLnBrk="0" fontAlgn="base" hangingPunct="0">
              <a:spcBef>
                <a:spcPct val="0"/>
              </a:spcBef>
              <a:spcAft>
                <a:spcPct val="0"/>
              </a:spcAft>
              <a:defRPr sz="2400" kern="1200">
                <a:solidFill>
                  <a:schemeClr val="tx1"/>
                </a:solidFill>
                <a:latin typeface="Garamond" pitchFamily="18" charset="0"/>
                <a:ea typeface="MS PGothic" pitchFamily="34" charset="-128"/>
                <a:cs typeface="+mn-cs"/>
              </a:defRPr>
            </a:lvl4pPr>
            <a:lvl5pPr marL="2057400" indent="-228600" algn="l" rtl="0" eaLnBrk="0" fontAlgn="base" hangingPunct="0">
              <a:spcBef>
                <a:spcPct val="0"/>
              </a:spcBef>
              <a:spcAft>
                <a:spcPct val="0"/>
              </a:spcAft>
              <a:defRPr sz="2400" kern="1200">
                <a:solidFill>
                  <a:schemeClr val="tx1"/>
                </a:solidFill>
                <a:latin typeface="Garamond" pitchFamily="18" charset="0"/>
                <a:ea typeface="MS PGothic"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Garamond" pitchFamily="18" charset="0"/>
                <a:ea typeface="MS PGothic"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Garamond" pitchFamily="18" charset="0"/>
                <a:ea typeface="MS PGothic"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Garamond" pitchFamily="18" charset="0"/>
                <a:ea typeface="MS PGothic"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Garamond" pitchFamily="18" charset="0"/>
                <a:ea typeface="MS PGothic" pitchFamily="34" charset="-128"/>
                <a:cs typeface="+mn-cs"/>
              </a:defRPr>
            </a:lvl9pPr>
          </a:lstStyle>
          <a:p>
            <a:pPr>
              <a:defRPr/>
            </a:pPr>
            <a:fld id="{CF193235-50A1-4D6E-966E-21F831786CB7}" type="slidenum">
              <a:rPr lang="en-US" sz="1200" smtClean="0">
                <a:solidFill>
                  <a:srgbClr val="333399"/>
                </a:solidFill>
                <a:latin typeface="Calibri"/>
                <a:cs typeface="Calibri"/>
              </a:rPr>
              <a:pPr>
                <a:defRPr/>
              </a:pPr>
              <a:t>27</a:t>
            </a:fld>
            <a:endParaRPr lang="en-US" sz="1200" dirty="0" smtClean="0">
              <a:solidFill>
                <a:srgbClr val="333399"/>
              </a:solidFill>
              <a:latin typeface="Calibri"/>
              <a:cs typeface="Calibri"/>
            </a:endParaRPr>
          </a:p>
        </p:txBody>
      </p:sp>
      <p:sp>
        <p:nvSpPr>
          <p:cNvPr id="272390" name="Down Arrow 8"/>
          <p:cNvSpPr>
            <a:spLocks noChangeAspect="1"/>
          </p:cNvSpPr>
          <p:nvPr/>
        </p:nvSpPr>
        <p:spPr bwMode="auto">
          <a:xfrm>
            <a:off x="7923213" y="1920875"/>
            <a:ext cx="227012" cy="457200"/>
          </a:xfrm>
          <a:prstGeom prst="downArrow">
            <a:avLst>
              <a:gd name="adj1" fmla="val 50000"/>
              <a:gd name="adj2" fmla="val 49884"/>
            </a:avLst>
          </a:prstGeom>
          <a:solidFill>
            <a:srgbClr val="0000FF"/>
          </a:solidFill>
          <a:ln w="9525">
            <a:solidFill>
              <a:srgbClr val="333399"/>
            </a:solidFill>
            <a:round/>
            <a:headEnd/>
            <a:tailEnd/>
          </a:ln>
        </p:spPr>
        <p:txBody>
          <a:bodyPr/>
          <a:lstStyle/>
          <a:p>
            <a:endParaRPr lang="en-US" altLang="en-US">
              <a:solidFill>
                <a:srgbClr val="0033CC"/>
              </a:solidFill>
            </a:endParaRPr>
          </a:p>
        </p:txBody>
      </p:sp>
      <p:sp>
        <p:nvSpPr>
          <p:cNvPr id="272391" name="Down Arrow 8"/>
          <p:cNvSpPr>
            <a:spLocks noChangeAspect="1"/>
          </p:cNvSpPr>
          <p:nvPr/>
        </p:nvSpPr>
        <p:spPr bwMode="auto">
          <a:xfrm>
            <a:off x="4986338" y="3935413"/>
            <a:ext cx="227012" cy="457200"/>
          </a:xfrm>
          <a:prstGeom prst="downArrow">
            <a:avLst>
              <a:gd name="adj1" fmla="val 50000"/>
              <a:gd name="adj2" fmla="val 49884"/>
            </a:avLst>
          </a:prstGeom>
          <a:solidFill>
            <a:srgbClr val="0000FF"/>
          </a:solidFill>
          <a:ln w="9525">
            <a:solidFill>
              <a:srgbClr val="333399"/>
            </a:solidFill>
            <a:round/>
            <a:headEnd/>
            <a:tailEnd/>
          </a:ln>
        </p:spPr>
        <p:txBody>
          <a:bodyPr/>
          <a:lstStyle/>
          <a:p>
            <a:endParaRPr lang="en-US" altLang="en-US">
              <a:solidFill>
                <a:srgbClr val="0033CC"/>
              </a:solidFill>
            </a:endParaRPr>
          </a:p>
        </p:txBody>
      </p:sp>
      <p:sp>
        <p:nvSpPr>
          <p:cNvPr id="272392" name="Down Arrow 8"/>
          <p:cNvSpPr>
            <a:spLocks noChangeAspect="1"/>
          </p:cNvSpPr>
          <p:nvPr/>
        </p:nvSpPr>
        <p:spPr bwMode="auto">
          <a:xfrm>
            <a:off x="5907088" y="5568950"/>
            <a:ext cx="225425" cy="457200"/>
          </a:xfrm>
          <a:prstGeom prst="downArrow">
            <a:avLst>
              <a:gd name="adj1" fmla="val 50000"/>
              <a:gd name="adj2" fmla="val 50235"/>
            </a:avLst>
          </a:prstGeom>
          <a:solidFill>
            <a:srgbClr val="0000FF"/>
          </a:solidFill>
          <a:ln w="9525">
            <a:solidFill>
              <a:srgbClr val="333399"/>
            </a:solidFill>
            <a:round/>
            <a:headEnd/>
            <a:tailEnd/>
          </a:ln>
        </p:spPr>
        <p:txBody>
          <a:bodyPr/>
          <a:lstStyle/>
          <a:p>
            <a:endParaRPr lang="en-US" altLang="en-US">
              <a:solidFill>
                <a:srgbClr val="0033CC"/>
              </a:solidFill>
            </a:endParaRPr>
          </a:p>
        </p:txBody>
      </p:sp>
      <p:pic>
        <p:nvPicPr>
          <p:cNvPr id="27239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1713" y="2378075"/>
            <a:ext cx="2619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2394" name="Picture 2" descr="C:\Users\dpullman\AppData\Local\Microsoft\Windows\Temporary Internet Files\Content.IE5\Q31MU0O7\MP90044228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00200"/>
            <a:ext cx="30289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Content Placeholder 2"/>
          <p:cNvSpPr>
            <a:spLocks noGrp="1"/>
          </p:cNvSpPr>
          <p:nvPr>
            <p:ph idx="1"/>
          </p:nvPr>
        </p:nvSpPr>
        <p:spPr>
          <a:xfrm>
            <a:off x="0" y="152400"/>
            <a:ext cx="9144000" cy="488950"/>
          </a:xfrm>
        </p:spPr>
        <p:txBody>
          <a:bodyPr/>
          <a:lstStyle/>
          <a:p>
            <a:pPr algn="ctr">
              <a:buFont typeface="Times" pitchFamily="18" charset="0"/>
              <a:buNone/>
              <a:defRPr/>
            </a:pPr>
            <a:r>
              <a:rPr lang="en-US" sz="4000" b="1" dirty="0" smtClean="0">
                <a:solidFill>
                  <a:srgbClr val="0033CC"/>
                </a:solidFill>
                <a:effectLst>
                  <a:outerShdw blurRad="38100" dist="38100" dir="2700000" algn="tl">
                    <a:srgbClr val="000000">
                      <a:alpha val="43137"/>
                    </a:srgbClr>
                  </a:outerShdw>
                </a:effectLst>
                <a:latin typeface="Calibri" pitchFamily="34" charset="0"/>
                <a:cs typeface="Calibri" pitchFamily="34" charset="0"/>
              </a:rPr>
              <a:t>Stay Interview </a:t>
            </a:r>
            <a:r>
              <a:rPr lang="en-US" sz="4000" b="1" dirty="0" smtClean="0">
                <a:solidFill>
                  <a:srgbClr val="C00000"/>
                </a:solidFill>
                <a:effectLst>
                  <a:outerShdw blurRad="38100" dist="38100" dir="2700000" algn="tl">
                    <a:srgbClr val="000000">
                      <a:alpha val="43137"/>
                    </a:srgbClr>
                  </a:outerShdw>
                </a:effectLst>
                <a:latin typeface="Calibri" pitchFamily="34" charset="0"/>
                <a:cs typeface="Calibri" pitchFamily="34" charset="0"/>
              </a:rPr>
              <a:t>Process</a:t>
            </a:r>
            <a:r>
              <a:rPr lang="en-US" sz="4000" b="1" dirty="0" smtClean="0">
                <a:solidFill>
                  <a:srgbClr val="0033CC"/>
                </a:solidFill>
                <a:effectLst>
                  <a:outerShdw blurRad="38100" dist="38100" dir="2700000" algn="tl">
                    <a:srgbClr val="000000">
                      <a:alpha val="43137"/>
                    </a:srgbClr>
                  </a:outerShdw>
                </a:effectLst>
                <a:latin typeface="Calibri" pitchFamily="34" charset="0"/>
                <a:cs typeface="Calibri" pitchFamily="34" charset="0"/>
              </a:rPr>
              <a:t> Key Ingredients</a:t>
            </a:r>
            <a:endParaRPr lang="en-US" sz="4000" dirty="0" smtClean="0">
              <a:solidFill>
                <a:srgbClr val="0033CC"/>
              </a:solidFill>
              <a:effectLst>
                <a:outerShdw blurRad="38100" dist="38100" dir="2700000" algn="tl">
                  <a:srgbClr val="000000">
                    <a:alpha val="43137"/>
                  </a:srgbClr>
                </a:outerShdw>
              </a:effectLst>
              <a:latin typeface="Calibri" pitchFamily="34" charset="0"/>
              <a:cs typeface="Calibri" pitchFamily="34" charset="0"/>
            </a:endParaRPr>
          </a:p>
        </p:txBody>
      </p:sp>
      <p:sp>
        <p:nvSpPr>
          <p:cNvPr id="273411" name="Slide Number Placeholder 4"/>
          <p:cNvSpPr>
            <a:spLocks noGrp="1"/>
          </p:cNvSpPr>
          <p:nvPr>
            <p:ph type="sldNum" sz="quarter" idx="11"/>
          </p:nvPr>
        </p:nvSpPr>
        <p:spPr>
          <a:xfrm>
            <a:off x="457200" y="6248400"/>
            <a:ext cx="2133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eaLnBrk="0" hangingPunct="0"/>
            <a:fld id="{1EEB3DF6-5223-4673-9E3A-63CF84E0C11C}" type="slidenum">
              <a:rPr lang="en-US" altLang="en-US" sz="900" smtClean="0">
                <a:solidFill>
                  <a:srgbClr val="7F9CC3"/>
                </a:solidFill>
              </a:rPr>
              <a:pPr eaLnBrk="0" hangingPunct="0"/>
              <a:t>28</a:t>
            </a:fld>
            <a:endParaRPr lang="en-US" altLang="en-US" sz="900" smtClean="0">
              <a:solidFill>
                <a:srgbClr val="7F9CC3"/>
              </a:solidFill>
            </a:endParaRPr>
          </a:p>
        </p:txBody>
      </p:sp>
      <p:sp>
        <p:nvSpPr>
          <p:cNvPr id="273412" name="TextBox 6"/>
          <p:cNvSpPr txBox="1">
            <a:spLocks noChangeArrowheads="1"/>
          </p:cNvSpPr>
          <p:nvPr/>
        </p:nvSpPr>
        <p:spPr bwMode="auto">
          <a:xfrm>
            <a:off x="3276600" y="914400"/>
            <a:ext cx="5257800" cy="812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2400" b="1">
                <a:solidFill>
                  <a:srgbClr val="1B871E"/>
                </a:solidFill>
                <a:latin typeface="Calibri" pitchFamily="34" charset="0"/>
              </a:rPr>
              <a:t>Conducted by supervisors vs. HR</a:t>
            </a:r>
          </a:p>
          <a:p>
            <a:endParaRPr lang="en-US" altLang="en-US" sz="1800" b="1">
              <a:solidFill>
                <a:srgbClr val="002060"/>
              </a:solidFill>
              <a:latin typeface="Calibri" pitchFamily="34" charset="0"/>
            </a:endParaRPr>
          </a:p>
          <a:p>
            <a:r>
              <a:rPr lang="en-US" altLang="en-US" sz="2400" b="1">
                <a:solidFill>
                  <a:srgbClr val="002060"/>
                </a:solidFill>
                <a:latin typeface="Calibri" pitchFamily="34" charset="0"/>
              </a:rPr>
              <a:t>Separate from Performance Review</a:t>
            </a:r>
          </a:p>
          <a:p>
            <a:endParaRPr lang="en-US" altLang="en-US" sz="1800" b="1">
              <a:solidFill>
                <a:srgbClr val="002060"/>
              </a:solidFill>
              <a:latin typeface="Calibri" pitchFamily="34" charset="0"/>
            </a:endParaRPr>
          </a:p>
          <a:p>
            <a:r>
              <a:rPr lang="en-US" altLang="en-US" sz="2400" b="1">
                <a:solidFill>
                  <a:srgbClr val="1B871E"/>
                </a:solidFill>
                <a:latin typeface="Calibri" pitchFamily="34" charset="0"/>
              </a:rPr>
              <a:t>Repeat each 6 months for all existing employees / 2 times a year for new hires with first one in first 90 days and a second one at 180 days</a:t>
            </a:r>
          </a:p>
          <a:p>
            <a:endParaRPr lang="en-US" altLang="en-US" sz="1800" b="1">
              <a:solidFill>
                <a:srgbClr val="1B871E"/>
              </a:solidFill>
              <a:latin typeface="Calibri" pitchFamily="34" charset="0"/>
            </a:endParaRPr>
          </a:p>
          <a:p>
            <a:r>
              <a:rPr lang="en-US" altLang="en-US" sz="2400" b="1">
                <a:solidFill>
                  <a:srgbClr val="002060"/>
                </a:solidFill>
                <a:latin typeface="Calibri" pitchFamily="34" charset="0"/>
              </a:rPr>
              <a:t>Script opening, questions, probes, closing</a:t>
            </a:r>
          </a:p>
          <a:p>
            <a:endParaRPr lang="en-US" altLang="en-US" sz="1800" b="1">
              <a:solidFill>
                <a:srgbClr val="002060"/>
              </a:solidFill>
              <a:latin typeface="Calibri" pitchFamily="34" charset="0"/>
            </a:endParaRPr>
          </a:p>
          <a:p>
            <a:r>
              <a:rPr lang="en-US" altLang="en-US" sz="2400" b="1">
                <a:solidFill>
                  <a:srgbClr val="1B871E"/>
                </a:solidFill>
                <a:latin typeface="Calibri" pitchFamily="34" charset="0"/>
              </a:rPr>
              <a:t>Create individual Stay Action Plans</a:t>
            </a:r>
          </a:p>
          <a:p>
            <a:pPr>
              <a:buFont typeface="Times" charset="0"/>
              <a:buNone/>
            </a:pPr>
            <a:endParaRPr lang="en-US" altLang="en-US" sz="1800" b="1">
              <a:solidFill>
                <a:srgbClr val="002060"/>
              </a:solidFill>
              <a:latin typeface="Calibri" pitchFamily="34" charset="0"/>
            </a:endParaRPr>
          </a:p>
          <a:p>
            <a:r>
              <a:rPr lang="en-US" altLang="en-US" sz="2400" b="1">
                <a:solidFill>
                  <a:srgbClr val="002060"/>
                </a:solidFill>
                <a:latin typeface="Calibri" pitchFamily="34" charset="0"/>
              </a:rPr>
              <a:t>Managers Forecast Retention</a:t>
            </a:r>
          </a:p>
          <a:p>
            <a:endParaRPr lang="en-US" altLang="en-US" sz="2400" b="1">
              <a:solidFill>
                <a:srgbClr val="002060"/>
              </a:solidFill>
              <a:latin typeface="Calibri" pitchFamily="34" charset="0"/>
            </a:endParaRPr>
          </a:p>
          <a:p>
            <a:pPr>
              <a:buFont typeface="Times" charset="0"/>
              <a:buNone/>
            </a:pPr>
            <a:endParaRPr lang="en-US" altLang="en-US" sz="2400" b="1">
              <a:solidFill>
                <a:srgbClr val="002060"/>
              </a:solidFill>
              <a:latin typeface="Calibri" pitchFamily="34" charset="0"/>
            </a:endParaRPr>
          </a:p>
          <a:p>
            <a:pPr>
              <a:buFont typeface="Times" charset="0"/>
              <a:buNone/>
            </a:pPr>
            <a:endParaRPr lang="en-US" altLang="en-US" sz="2400" b="1">
              <a:solidFill>
                <a:srgbClr val="2666A4"/>
              </a:solidFill>
              <a:latin typeface="Calibri" pitchFamily="34" charset="0"/>
            </a:endParaRPr>
          </a:p>
          <a:p>
            <a:pPr>
              <a:buFont typeface="Times" charset="0"/>
              <a:buNone/>
            </a:pPr>
            <a:endParaRPr lang="en-US" altLang="en-US" sz="2000" b="1">
              <a:solidFill>
                <a:srgbClr val="2666A4"/>
              </a:solidFill>
            </a:endParaRPr>
          </a:p>
          <a:p>
            <a:endParaRPr lang="en-US" altLang="en-US" sz="2000" b="1">
              <a:solidFill>
                <a:srgbClr val="2666A4"/>
              </a:solidFill>
            </a:endParaRPr>
          </a:p>
          <a:p>
            <a:endParaRPr lang="en-US" altLang="en-US" sz="2000" b="1">
              <a:solidFill>
                <a:srgbClr val="2666A4"/>
              </a:solidFill>
            </a:endParaRPr>
          </a:p>
          <a:p>
            <a:endParaRPr lang="en-US" altLang="en-US" sz="2000" b="1">
              <a:solidFill>
                <a:srgbClr val="2666A4"/>
              </a:solidFill>
            </a:endParaRPr>
          </a:p>
          <a:p>
            <a:pPr>
              <a:buFont typeface="Times" charset="0"/>
              <a:buNone/>
            </a:pPr>
            <a:endParaRPr lang="en-US" altLang="en-US" sz="2000" b="1">
              <a:solidFill>
                <a:srgbClr val="2666A4"/>
              </a:solidFill>
            </a:endParaRPr>
          </a:p>
          <a:p>
            <a:endParaRPr lang="en-US" altLang="en-US" sz="2000" b="1">
              <a:solidFill>
                <a:srgbClr val="2666A4"/>
              </a:solidFill>
            </a:endParaRPr>
          </a:p>
        </p:txBody>
      </p:sp>
      <p:sp>
        <p:nvSpPr>
          <p:cNvPr id="273413" name="Footer Placeholder 1"/>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t>www.c-suiteanalytics.com</a:t>
            </a:r>
          </a:p>
        </p:txBody>
      </p:sp>
      <p:pic>
        <p:nvPicPr>
          <p:cNvPr id="273414" name="Picture 2" descr="C:\Users\Owner\Pictures\STAY INT CO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76400"/>
            <a:ext cx="244633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3415" name="Slide Number Placeholder 3"/>
          <p:cNvSpPr txBox="1">
            <a:spLocks/>
          </p:cNvSpPr>
          <p:nvPr/>
        </p:nvSpPr>
        <p:spPr bwMode="auto">
          <a:xfrm>
            <a:off x="4419600" y="6248400"/>
            <a:ext cx="1524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eaLnBrk="1" hangingPunct="1"/>
            <a:fld id="{B42D2ECF-2E56-4126-AF32-26998F6D9C8B}" type="slidenum">
              <a:rPr lang="en-US" altLang="en-US" sz="1200"/>
              <a:pPr eaLnBrk="1" hangingPunct="1"/>
              <a:t>28</a:t>
            </a:fld>
            <a:endParaRPr lang="en-US" altLang="en-US" sz="12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solidFill>
                  <a:srgbClr val="0033CC"/>
                </a:solidFill>
                <a:latin typeface="Calibri" charset="0"/>
                <a:ea typeface="MS PGothic" charset="0"/>
                <a:cs typeface="Calibri" charset="0"/>
              </a:rPr>
              <a:t>The 4 Stay Interview Skills</a:t>
            </a:r>
          </a:p>
        </p:txBody>
      </p:sp>
      <p:sp>
        <p:nvSpPr>
          <p:cNvPr id="3" name="Content Placeholder 2"/>
          <p:cNvSpPr>
            <a:spLocks noGrp="1"/>
          </p:cNvSpPr>
          <p:nvPr>
            <p:ph idx="1"/>
          </p:nvPr>
        </p:nvSpPr>
        <p:spPr>
          <a:xfrm>
            <a:off x="609600" y="1905000"/>
            <a:ext cx="4419600" cy="4525963"/>
          </a:xfrm>
        </p:spPr>
        <p:txBody>
          <a:bodyPr/>
          <a:lstStyle/>
          <a:p>
            <a:pPr marL="425450">
              <a:buFont typeface="Gill Sans MT" charset="0"/>
              <a:buAutoNum type="arabicPeriod"/>
              <a:defRPr/>
            </a:pPr>
            <a:r>
              <a:rPr lang="en-US" sz="2400" b="1" u="sng" smtClean="0">
                <a:solidFill>
                  <a:srgbClr val="002060"/>
                </a:solidFill>
                <a:latin typeface="Calibri" pitchFamily="34" charset="0"/>
                <a:cs typeface="Calibri" pitchFamily="34" charset="0"/>
              </a:rPr>
              <a:t>Skill #1:</a:t>
            </a:r>
            <a:r>
              <a:rPr lang="en-US" sz="2400" b="1" smtClean="0">
                <a:solidFill>
                  <a:srgbClr val="002060"/>
                </a:solidFill>
                <a:latin typeface="Calibri" pitchFamily="34" charset="0"/>
                <a:cs typeface="Calibri" pitchFamily="34" charset="0"/>
              </a:rPr>
              <a:t> Always take notes</a:t>
            </a:r>
          </a:p>
          <a:p>
            <a:pPr marL="425450">
              <a:buFont typeface="Gill Sans MT" charset="0"/>
              <a:buAutoNum type="arabicPeriod"/>
              <a:defRPr/>
            </a:pPr>
            <a:endParaRPr lang="en-US" sz="2400" b="1" smtClean="0">
              <a:solidFill>
                <a:srgbClr val="002060"/>
              </a:solidFill>
              <a:latin typeface="Calibri" pitchFamily="34" charset="0"/>
              <a:cs typeface="Calibri" pitchFamily="34" charset="0"/>
            </a:endParaRPr>
          </a:p>
          <a:p>
            <a:pPr marL="425450">
              <a:buFont typeface="Gill Sans MT" charset="0"/>
              <a:buAutoNum type="arabicPeriod"/>
              <a:defRPr/>
            </a:pPr>
            <a:r>
              <a:rPr lang="en-US" sz="2400" b="1" u="sng" smtClean="0">
                <a:solidFill>
                  <a:srgbClr val="002060"/>
                </a:solidFill>
                <a:latin typeface="Calibri" pitchFamily="34" charset="0"/>
                <a:cs typeface="Calibri" pitchFamily="34" charset="0"/>
              </a:rPr>
              <a:t>Skill #2:</a:t>
            </a:r>
            <a:r>
              <a:rPr lang="en-US" sz="2400" b="1" smtClean="0">
                <a:solidFill>
                  <a:srgbClr val="002060"/>
                </a:solidFill>
                <a:latin typeface="Calibri" pitchFamily="34" charset="0"/>
                <a:cs typeface="Calibri" pitchFamily="34" charset="0"/>
              </a:rPr>
              <a:t> Be a great listener</a:t>
            </a:r>
          </a:p>
          <a:p>
            <a:pPr marL="425450">
              <a:buFont typeface="Gill Sans MT" charset="0"/>
              <a:buAutoNum type="arabicPeriod"/>
              <a:defRPr/>
            </a:pPr>
            <a:endParaRPr lang="en-US" sz="2400" b="1" smtClean="0">
              <a:solidFill>
                <a:srgbClr val="002060"/>
              </a:solidFill>
              <a:latin typeface="Calibri" pitchFamily="34" charset="0"/>
              <a:cs typeface="Calibri" pitchFamily="34" charset="0"/>
            </a:endParaRPr>
          </a:p>
          <a:p>
            <a:pPr marL="425450">
              <a:buFont typeface="Gill Sans MT" charset="0"/>
              <a:buAutoNum type="arabicPeriod"/>
              <a:defRPr/>
            </a:pPr>
            <a:r>
              <a:rPr lang="en-US" sz="2400" b="1" u="sng" smtClean="0">
                <a:solidFill>
                  <a:srgbClr val="002060"/>
                </a:solidFill>
                <a:latin typeface="Calibri" pitchFamily="34" charset="0"/>
                <a:cs typeface="Calibri" pitchFamily="34" charset="0"/>
              </a:rPr>
              <a:t>Skill #3:</a:t>
            </a:r>
            <a:r>
              <a:rPr lang="en-US" sz="2400" b="1" smtClean="0">
                <a:solidFill>
                  <a:srgbClr val="002060"/>
                </a:solidFill>
                <a:latin typeface="Calibri" pitchFamily="34" charset="0"/>
                <a:cs typeface="Calibri" pitchFamily="34" charset="0"/>
              </a:rPr>
              <a:t> Remember to probe</a:t>
            </a:r>
          </a:p>
          <a:p>
            <a:pPr marL="425450">
              <a:buFont typeface="Gill Sans MT" charset="0"/>
              <a:buAutoNum type="arabicPeriod"/>
              <a:defRPr/>
            </a:pPr>
            <a:endParaRPr lang="en-US" sz="2400" b="1" smtClean="0">
              <a:solidFill>
                <a:srgbClr val="002060"/>
              </a:solidFill>
              <a:latin typeface="Calibri" pitchFamily="34" charset="0"/>
              <a:cs typeface="Calibri" pitchFamily="34" charset="0"/>
            </a:endParaRPr>
          </a:p>
          <a:p>
            <a:pPr marL="425450">
              <a:buFont typeface="Gill Sans MT" charset="0"/>
              <a:buAutoNum type="arabicPeriod"/>
              <a:defRPr/>
            </a:pPr>
            <a:r>
              <a:rPr lang="en-US" sz="2400" b="1" u="sng" smtClean="0">
                <a:solidFill>
                  <a:srgbClr val="002060"/>
                </a:solidFill>
                <a:latin typeface="Calibri" pitchFamily="34" charset="0"/>
                <a:cs typeface="Calibri" pitchFamily="34" charset="0"/>
              </a:rPr>
              <a:t>Skill #4:</a:t>
            </a:r>
            <a:r>
              <a:rPr lang="en-US" sz="2400" b="1" smtClean="0">
                <a:solidFill>
                  <a:srgbClr val="002060"/>
                </a:solidFill>
                <a:latin typeface="Calibri" pitchFamily="34" charset="0"/>
                <a:cs typeface="Calibri" pitchFamily="34" charset="0"/>
              </a:rPr>
              <a:t> Take responsibility</a:t>
            </a:r>
          </a:p>
          <a:p>
            <a:pPr marL="0" indent="0">
              <a:buFont typeface="Wingdings" pitchFamily="2" charset="2"/>
              <a:buNone/>
              <a:defRPr/>
            </a:pPr>
            <a:endParaRPr lang="en-US" sz="2400"/>
          </a:p>
        </p:txBody>
      </p:sp>
      <p:sp>
        <p:nvSpPr>
          <p:cNvPr id="274436" name="Slide Number Placeholder 3"/>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D5A1CC6C-3950-4408-936A-1F0463AB65AF}" type="slidenum">
              <a:rPr lang="en-US" altLang="en-US" sz="1200" smtClean="0">
                <a:solidFill>
                  <a:srgbClr val="333399"/>
                </a:solidFill>
              </a:rPr>
              <a:pPr/>
              <a:t>29</a:t>
            </a:fld>
            <a:endParaRPr lang="en-US" altLang="en-US" sz="1200" smtClean="0">
              <a:solidFill>
                <a:srgbClr val="333399"/>
              </a:solidFill>
            </a:endParaRPr>
          </a:p>
        </p:txBody>
      </p:sp>
      <p:sp>
        <p:nvSpPr>
          <p:cNvPr id="274437" name="Footer Placeholder 4"/>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pic>
        <p:nvPicPr>
          <p:cNvPr id="274438" name="Picture 2" descr="C:\Users\dpullman\AppData\Local\Microsoft\Windows\Temporary Internet Files\Content.IE5\V03TXVXU\MC90038902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2057400"/>
            <a:ext cx="35591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solidFill>
                  <a:srgbClr val="0033CC"/>
                </a:solidFill>
                <a:ea typeface="MS PGothic" charset="0"/>
              </a:rPr>
              <a:t>Stay Interview Schedules</a:t>
            </a:r>
          </a:p>
        </p:txBody>
      </p:sp>
      <p:sp>
        <p:nvSpPr>
          <p:cNvPr id="275459" name="Content Placeholder 2"/>
          <p:cNvSpPr>
            <a:spLocks noGrp="1"/>
          </p:cNvSpPr>
          <p:nvPr>
            <p:ph sz="half" idx="1"/>
          </p:nvPr>
        </p:nvSpPr>
        <p:spPr/>
        <p:txBody>
          <a:bodyPr/>
          <a:lstStyle/>
          <a:p>
            <a:endParaRPr lang="en-US" altLang="en-US" smtClean="0"/>
          </a:p>
        </p:txBody>
      </p:sp>
      <p:sp>
        <p:nvSpPr>
          <p:cNvPr id="4" name="Content Placeholder 3"/>
          <p:cNvSpPr>
            <a:spLocks noGrp="1"/>
          </p:cNvSpPr>
          <p:nvPr>
            <p:ph sz="half" idx="2"/>
          </p:nvPr>
        </p:nvSpPr>
        <p:spPr/>
        <p:txBody>
          <a:bodyPr/>
          <a:lstStyle/>
          <a:p>
            <a:pPr>
              <a:buFont typeface="Wingdings" pitchFamily="2" charset="2"/>
              <a:buChar char="v"/>
              <a:defRPr/>
            </a:pPr>
            <a:r>
              <a:rPr lang="en-US" b="1" smtClean="0">
                <a:solidFill>
                  <a:srgbClr val="002060"/>
                </a:solidFill>
                <a:latin typeface="Calibri" pitchFamily="34" charset="0"/>
              </a:rPr>
              <a:t>Immediately and at least once annually</a:t>
            </a:r>
            <a:r>
              <a:rPr lang="en-US" b="1">
                <a:solidFill>
                  <a:srgbClr val="002060"/>
                </a:solidFill>
                <a:latin typeface="Calibri" pitchFamily="34" charset="0"/>
              </a:rPr>
              <a:t> </a:t>
            </a:r>
            <a:endParaRPr lang="en-US" b="1" smtClean="0">
              <a:solidFill>
                <a:srgbClr val="002060"/>
              </a:solidFill>
              <a:latin typeface="Calibri" pitchFamily="34" charset="0"/>
            </a:endParaRPr>
          </a:p>
          <a:p>
            <a:pPr marL="0" indent="0">
              <a:buFont typeface="Wingdings" pitchFamily="2" charset="2"/>
              <a:buNone/>
              <a:defRPr/>
            </a:pPr>
            <a:endParaRPr lang="en-US" b="1" smtClean="0">
              <a:solidFill>
                <a:srgbClr val="002060"/>
              </a:solidFill>
              <a:latin typeface="Calibri" pitchFamily="34" charset="0"/>
            </a:endParaRPr>
          </a:p>
          <a:p>
            <a:pPr>
              <a:buFont typeface="Wingdings" pitchFamily="2" charset="2"/>
              <a:buChar char="v"/>
              <a:defRPr/>
            </a:pPr>
            <a:r>
              <a:rPr lang="en-US" b="1" smtClean="0">
                <a:solidFill>
                  <a:srgbClr val="002060"/>
                </a:solidFill>
                <a:latin typeface="Calibri" pitchFamily="34" charset="0"/>
              </a:rPr>
              <a:t>New hires at 60 and 120 days</a:t>
            </a:r>
          </a:p>
          <a:p>
            <a:pPr marL="0" indent="0">
              <a:buFont typeface="Wingdings" pitchFamily="2" charset="2"/>
              <a:buNone/>
              <a:defRPr/>
            </a:pPr>
            <a:endParaRPr lang="en-US" b="1" smtClean="0">
              <a:solidFill>
                <a:srgbClr val="002060"/>
              </a:solidFill>
              <a:latin typeface="Calibri" pitchFamily="34" charset="0"/>
            </a:endParaRPr>
          </a:p>
          <a:p>
            <a:pPr>
              <a:buFont typeface="Wingdings" pitchFamily="2" charset="2"/>
              <a:buChar char="v"/>
              <a:defRPr/>
            </a:pPr>
            <a:r>
              <a:rPr lang="en-US" b="1" smtClean="0">
                <a:solidFill>
                  <a:srgbClr val="002060"/>
                </a:solidFill>
                <a:latin typeface="Calibri" pitchFamily="34" charset="0"/>
              </a:rPr>
              <a:t>Disconnected from performance discussions</a:t>
            </a:r>
            <a:endParaRPr lang="en-US" b="1">
              <a:solidFill>
                <a:srgbClr val="002060"/>
              </a:solidFill>
              <a:latin typeface="Calibri" pitchFamily="34" charset="0"/>
            </a:endParaRPr>
          </a:p>
        </p:txBody>
      </p:sp>
      <p:sp>
        <p:nvSpPr>
          <p:cNvPr id="27546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46210D4F-71A2-4165-9F05-7CC1ECB68135}" type="slidenum">
              <a:rPr lang="en-US" altLang="en-US" sz="1200" smtClean="0">
                <a:solidFill>
                  <a:srgbClr val="333399"/>
                </a:solidFill>
              </a:rPr>
              <a:pPr/>
              <a:t>30</a:t>
            </a:fld>
            <a:endParaRPr lang="en-US" altLang="en-US" sz="1200" smtClean="0">
              <a:solidFill>
                <a:srgbClr val="333399"/>
              </a:solidFill>
            </a:endParaRPr>
          </a:p>
        </p:txBody>
      </p:sp>
      <p:sp>
        <p:nvSpPr>
          <p:cNvPr id="275462" name="Footer Placeholder 5"/>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pic>
        <p:nvPicPr>
          <p:cNvPr id="275463" name="Picture 2" descr="C:\Users\dpullman\AppData\Local\Microsoft\Windows\Temporary Internet Files\Content.IE5\NG5A4S9N\MC900212035[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6550"/>
            <a:ext cx="3195638"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solidFill>
                  <a:srgbClr val="0033CC"/>
                </a:solidFill>
                <a:latin typeface="Calibri" charset="0"/>
                <a:ea typeface="MS PGothic" charset="0"/>
              </a:rPr>
              <a:t>Stay Interview Action Plans</a:t>
            </a:r>
            <a:endParaRPr lang="en-US"/>
          </a:p>
        </p:txBody>
      </p:sp>
      <p:sp>
        <p:nvSpPr>
          <p:cNvPr id="276483" name="Content Placeholder 2"/>
          <p:cNvSpPr>
            <a:spLocks noGrp="1"/>
          </p:cNvSpPr>
          <p:nvPr>
            <p:ph idx="1"/>
          </p:nvPr>
        </p:nvSpPr>
        <p:spPr>
          <a:xfrm>
            <a:off x="1066800" y="1828800"/>
            <a:ext cx="8229600" cy="4525963"/>
          </a:xfrm>
        </p:spPr>
        <p:txBody>
          <a:bodyPr/>
          <a:lstStyle/>
          <a:p>
            <a:pPr marL="0" indent="0">
              <a:buClr>
                <a:srgbClr val="009900"/>
              </a:buClr>
              <a:buFont typeface="Wingdings" pitchFamily="2" charset="2"/>
              <a:buNone/>
            </a:pPr>
            <a:r>
              <a:rPr lang="en-US" altLang="en-US" sz="2800" b="1" smtClean="0">
                <a:solidFill>
                  <a:srgbClr val="002060"/>
                </a:solidFill>
                <a:latin typeface="Calibri" pitchFamily="34" charset="0"/>
              </a:rPr>
              <a:t>What I will do…</a:t>
            </a:r>
          </a:p>
          <a:p>
            <a:pPr marL="0" indent="0">
              <a:buClr>
                <a:srgbClr val="009900"/>
              </a:buClr>
              <a:buFont typeface="Wingdings" pitchFamily="2" charset="2"/>
              <a:buNone/>
            </a:pPr>
            <a:endParaRPr lang="en-US" altLang="en-US" sz="2800" b="1" smtClean="0">
              <a:solidFill>
                <a:srgbClr val="002060"/>
              </a:solidFill>
              <a:latin typeface="Calibri" pitchFamily="34" charset="0"/>
            </a:endParaRPr>
          </a:p>
          <a:p>
            <a:pPr marL="0" indent="0">
              <a:buClr>
                <a:srgbClr val="009900"/>
              </a:buClr>
              <a:buFont typeface="Wingdings" pitchFamily="2" charset="2"/>
              <a:buNone/>
            </a:pPr>
            <a:r>
              <a:rPr lang="en-US" altLang="en-US" sz="2800" b="1" smtClean="0">
                <a:solidFill>
                  <a:srgbClr val="002060"/>
                </a:solidFill>
                <a:latin typeface="Calibri" pitchFamily="34" charset="0"/>
              </a:rPr>
              <a:t>What employee will do…</a:t>
            </a:r>
          </a:p>
          <a:p>
            <a:pPr marL="0" indent="0">
              <a:buClr>
                <a:srgbClr val="009900"/>
              </a:buClr>
              <a:buFont typeface="Wingdings" pitchFamily="2" charset="2"/>
              <a:buNone/>
            </a:pPr>
            <a:endParaRPr lang="en-US" altLang="en-US" sz="2800" b="1" smtClean="0">
              <a:solidFill>
                <a:srgbClr val="002060"/>
              </a:solidFill>
              <a:latin typeface="Calibri" pitchFamily="34" charset="0"/>
            </a:endParaRPr>
          </a:p>
          <a:p>
            <a:pPr marL="0" indent="0">
              <a:buClr>
                <a:srgbClr val="009900"/>
              </a:buClr>
              <a:buFont typeface="Wingdings" pitchFamily="2" charset="2"/>
              <a:buNone/>
            </a:pPr>
            <a:r>
              <a:rPr lang="en-US" altLang="en-US" sz="2800" b="1" smtClean="0">
                <a:solidFill>
                  <a:srgbClr val="002060"/>
                </a:solidFill>
                <a:latin typeface="Calibri" pitchFamily="34" charset="0"/>
              </a:rPr>
              <a:t>By when…</a:t>
            </a:r>
          </a:p>
          <a:p>
            <a:pPr marL="0" indent="0">
              <a:buClr>
                <a:srgbClr val="009900"/>
              </a:buClr>
              <a:buFont typeface="Wingdings" pitchFamily="2" charset="2"/>
              <a:buNone/>
            </a:pPr>
            <a:endParaRPr lang="en-US" altLang="en-US" sz="2800" b="1" smtClean="0">
              <a:solidFill>
                <a:srgbClr val="002060"/>
              </a:solidFill>
              <a:latin typeface="Calibri" pitchFamily="34" charset="0"/>
            </a:endParaRPr>
          </a:p>
          <a:p>
            <a:pPr marL="0" indent="0">
              <a:buClr>
                <a:srgbClr val="009900"/>
              </a:buClr>
              <a:buFont typeface="Wingdings" pitchFamily="2" charset="2"/>
              <a:buNone/>
            </a:pPr>
            <a:r>
              <a:rPr lang="en-US" altLang="en-US" sz="2800" b="1" smtClean="0">
                <a:solidFill>
                  <a:srgbClr val="002060"/>
                </a:solidFill>
                <a:latin typeface="Calibri" pitchFamily="34" charset="0"/>
              </a:rPr>
              <a:t>And we meet again on…</a:t>
            </a:r>
          </a:p>
          <a:p>
            <a:pPr marL="0" indent="0">
              <a:buFont typeface="Wingdings" pitchFamily="2" charset="2"/>
              <a:buNone/>
            </a:pPr>
            <a:endParaRPr lang="en-US" altLang="en-US" smtClean="0"/>
          </a:p>
        </p:txBody>
      </p:sp>
      <p:sp>
        <p:nvSpPr>
          <p:cNvPr id="276484" name="Slide Number Placeholder 3"/>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48A694A1-3E29-4CA0-8FED-B892398A7257}" type="slidenum">
              <a:rPr lang="en-US" altLang="en-US" sz="1200" smtClean="0">
                <a:solidFill>
                  <a:srgbClr val="333399"/>
                </a:solidFill>
              </a:rPr>
              <a:pPr/>
              <a:t>31</a:t>
            </a:fld>
            <a:endParaRPr lang="en-US" altLang="en-US" sz="1200" smtClean="0">
              <a:solidFill>
                <a:srgbClr val="333399"/>
              </a:solidFill>
            </a:endParaRPr>
          </a:p>
        </p:txBody>
      </p:sp>
      <p:sp>
        <p:nvSpPr>
          <p:cNvPr id="276485" name="Footer Placeholder 4"/>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3"/>
          </a:xfrm>
        </p:spPr>
        <p:txBody>
          <a:bodyPr/>
          <a:lstStyle/>
          <a:p>
            <a:pPr>
              <a:defRPr/>
            </a:pPr>
            <a:r>
              <a:rPr lang="en-US" dirty="0" smtClean="0">
                <a:solidFill>
                  <a:srgbClr val="0033CC"/>
                </a:solidFill>
                <a:latin typeface="Calibri" panose="020F0502020204030204" pitchFamily="34" charset="0"/>
                <a:cs typeface="Calibri" panose="020F0502020204030204" pitchFamily="34" charset="0"/>
              </a:rPr>
              <a:t>Retention Forecast “</a:t>
            </a:r>
            <a:r>
              <a:rPr lang="en-US" dirty="0" err="1" smtClean="0">
                <a:solidFill>
                  <a:srgbClr val="0033CC"/>
                </a:solidFill>
                <a:latin typeface="Calibri" panose="020F0502020204030204" pitchFamily="34" charset="0"/>
                <a:cs typeface="Calibri" panose="020F0502020204030204" pitchFamily="34" charset="0"/>
              </a:rPr>
              <a:t>HeatMap</a:t>
            </a:r>
            <a:r>
              <a:rPr lang="en-US" dirty="0" smtClean="0">
                <a:solidFill>
                  <a:srgbClr val="0033CC"/>
                </a:solidFill>
                <a:latin typeface="Calibri" panose="020F0502020204030204" pitchFamily="34" charset="0"/>
                <a:cs typeface="Calibri" panose="020F0502020204030204" pitchFamily="34" charset="0"/>
              </a:rPr>
              <a:t>”</a:t>
            </a:r>
            <a:endParaRPr lang="en-US" dirty="0">
              <a:solidFill>
                <a:srgbClr val="0033CC"/>
              </a:solidFill>
              <a:latin typeface="Calibri" panose="020F0502020204030204" pitchFamily="34" charset="0"/>
              <a:cs typeface="Calibri" panose="020F0502020204030204" pitchFamily="34" charset="0"/>
            </a:endParaRPr>
          </a:p>
        </p:txBody>
      </p:sp>
      <p:sp>
        <p:nvSpPr>
          <p:cNvPr id="95236" name="Footer Placeholder 5"/>
          <p:cNvSpPr>
            <a:spLocks noGrp="1"/>
          </p:cNvSpPr>
          <p:nvPr>
            <p:ph type="ftr" sz="quarter" idx="12"/>
          </p:nvPr>
        </p:nvSpPr>
        <p:spPr>
          <a:xfrm>
            <a:off x="152400" y="6248400"/>
            <a:ext cx="289560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charset="0"/>
                <a:ea typeface="MS PGothic" charset="0"/>
                <a:cs typeface="MS PGothic" charset="0"/>
              </a:defRPr>
            </a:lvl1pPr>
            <a:lvl2pPr marL="742950" indent="-285750">
              <a:defRPr sz="2400">
                <a:solidFill>
                  <a:schemeClr val="tx1"/>
                </a:solidFill>
                <a:latin typeface="Garamond" charset="0"/>
                <a:ea typeface="MS PGothic" charset="0"/>
                <a:cs typeface="MS PGothic" charset="0"/>
              </a:defRPr>
            </a:lvl2pPr>
            <a:lvl3pPr marL="1143000" indent="-228600">
              <a:defRPr sz="2400">
                <a:solidFill>
                  <a:schemeClr val="tx1"/>
                </a:solidFill>
                <a:latin typeface="Garamond" charset="0"/>
                <a:ea typeface="MS PGothic" charset="0"/>
                <a:cs typeface="MS PGothic" charset="0"/>
              </a:defRPr>
            </a:lvl3pPr>
            <a:lvl4pPr marL="1600200" indent="-228600">
              <a:defRPr sz="2400">
                <a:solidFill>
                  <a:schemeClr val="tx1"/>
                </a:solidFill>
                <a:latin typeface="Garamond" charset="0"/>
                <a:ea typeface="MS PGothic" charset="0"/>
                <a:cs typeface="MS PGothic" charset="0"/>
              </a:defRPr>
            </a:lvl4pPr>
            <a:lvl5pPr marL="2057400" indent="-228600">
              <a:defRPr sz="2400">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Garamond" charset="0"/>
                <a:ea typeface="MS PGothic" charset="0"/>
                <a:cs typeface="MS PGothic" charset="0"/>
              </a:defRPr>
            </a:lvl9pPr>
          </a:lstStyle>
          <a:p>
            <a:pPr algn="l">
              <a:defRPr/>
            </a:pPr>
            <a:r>
              <a:rPr lang="en-US" sz="1200" dirty="0" err="1">
                <a:solidFill>
                  <a:srgbClr val="333399"/>
                </a:solidFill>
                <a:latin typeface="Calibri"/>
                <a:cs typeface="Calibri"/>
              </a:rPr>
              <a:t>www.c-suiteanalytics.com</a:t>
            </a:r>
            <a:endParaRPr lang="en-US" sz="1200" dirty="0">
              <a:solidFill>
                <a:srgbClr val="333399"/>
              </a:solidFill>
              <a:latin typeface="Calibri"/>
              <a:cs typeface="Calibri"/>
            </a:endParaRPr>
          </a:p>
        </p:txBody>
      </p:sp>
      <p:sp>
        <p:nvSpPr>
          <p:cNvPr id="4" name="Slide Number Placeholder 3"/>
          <p:cNvSpPr>
            <a:spLocks noGrp="1"/>
          </p:cNvSpPr>
          <p:nvPr>
            <p:ph type="sldNum" sz="quarter" idx="11"/>
          </p:nvPr>
        </p:nvSpPr>
        <p:spPr/>
        <p:txBody>
          <a:bodyPr/>
          <a:lstStyle/>
          <a:p>
            <a:pPr>
              <a:defRPr/>
            </a:pPr>
            <a:fld id="{0D0F1B22-4B51-4D12-9A5B-E43F5A335C83}" type="slidenum">
              <a:rPr lang="en-US"/>
              <a:pPr>
                <a:defRPr/>
              </a:pPr>
              <a:t>32</a:t>
            </a:fld>
            <a:endParaRPr lang="en-US"/>
          </a:p>
        </p:txBody>
      </p:sp>
      <p:graphicFrame>
        <p:nvGraphicFramePr>
          <p:cNvPr id="10" name="Content Placeholder 6"/>
          <p:cNvGraphicFramePr>
            <a:graphicFrameLocks/>
          </p:cNvGraphicFramePr>
          <p:nvPr/>
        </p:nvGraphicFramePr>
        <p:xfrm>
          <a:off x="1143000" y="762000"/>
          <a:ext cx="7086600" cy="5121274"/>
        </p:xfrm>
        <a:graphic>
          <a:graphicData uri="http://schemas.openxmlformats.org/drawingml/2006/table">
            <a:tbl>
              <a:tblPr/>
              <a:tblGrid>
                <a:gridCol w="1181100"/>
                <a:gridCol w="1181100"/>
                <a:gridCol w="963355"/>
                <a:gridCol w="1276776"/>
                <a:gridCol w="960056"/>
                <a:gridCol w="1524213"/>
              </a:tblGrid>
              <a:tr h="91452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rPr>
                        <a:t>Leader: Rodriguez</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A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a:ln>
                            <a:noFill/>
                          </a:ln>
                          <a:solidFill>
                            <a:srgbClr val="002060"/>
                          </a:solidFill>
                          <a:effectLst/>
                          <a:latin typeface="Calibri" charset="0"/>
                          <a:ea typeface="ＭＳ Ｐゴシック" charset="0"/>
                          <a:cs typeface="ＭＳ Ｐゴシック" charset="0"/>
                        </a:rPr>
                        <a:t>Perf</a:t>
                      </a:r>
                      <a:r>
                        <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rPr>
                        <a:t> Rating/ 5 Hi, 1 Lo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A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1B871E"/>
                          </a:solidFill>
                          <a:effectLst/>
                          <a:latin typeface="Calibri" charset="0"/>
                          <a:ea typeface="ＭＳ Ｐゴシック" charset="0"/>
                          <a:cs typeface="ＭＳ Ｐゴシック" charset="0"/>
                        </a:rPr>
                        <a:t>Green 1+ yrs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A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DAA600"/>
                          </a:solidFill>
                          <a:effectLst/>
                          <a:latin typeface="Calibri" charset="0"/>
                          <a:ea typeface="ＭＳ Ｐゴシック" charset="0"/>
                          <a:cs typeface="ＭＳ Ｐゴシック" charset="0"/>
                        </a:rPr>
                        <a:t>Yellow 6-12 Months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A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Calibri" charset="0"/>
                          <a:ea typeface="ＭＳ Ｐゴシック" charset="0"/>
                          <a:cs typeface="ＭＳ Ｐゴシック" charset="0"/>
                        </a:rPr>
                        <a:t>Red 0-6 Months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A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rPr>
                        <a:t>Retention Plan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AEDEF"/>
                    </a:solidFill>
                  </a:tcPr>
                </a:tc>
              </a:tr>
              <a:tr h="3658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r>
              <a:tr h="64016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rPr>
                        <a:t>Kim Johnson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Calibri" charset="0"/>
                          <a:ea typeface="ＭＳ Ｐゴシック" charset="0"/>
                          <a:cs typeface="ＭＳ Ｐゴシック" charset="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2060"/>
                          </a:solidFill>
                          <a:effectLst/>
                          <a:latin typeface="Calibri" charset="0"/>
                          <a:ea typeface="ＭＳ Ｐゴシック" charset="0"/>
                          <a:cs typeface="ＭＳ Ｐゴシック" charset="0"/>
                        </a:rPr>
                        <a:t>Provide mentor for…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r>
              <a:tr h="3658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000000"/>
                        </a:solidFill>
                        <a:effectLst/>
                        <a:latin typeface="Calibri"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rgbClr val="002060"/>
                        </a:solidFill>
                        <a:effectLst/>
                        <a:latin typeface="Calibri"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r>
              <a:tr h="73161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rPr>
                        <a:t>Burt Brown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Calibri" charset="0"/>
                          <a:ea typeface="ＭＳ Ｐゴシック" charset="0"/>
                          <a:cs typeface="ＭＳ Ｐゴシック"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2060"/>
                          </a:solidFill>
                          <a:effectLst/>
                          <a:latin typeface="Calibri" charset="0"/>
                          <a:ea typeface="ＭＳ Ｐゴシック" charset="0"/>
                          <a:cs typeface="ＭＳ Ｐゴシック" charset="0"/>
                        </a:rPr>
                        <a:t>Develop skills for possible promotion to…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r>
              <a:tr h="3658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000000"/>
                        </a:solidFill>
                        <a:effectLst/>
                        <a:latin typeface="Calibri"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rgbClr val="002060"/>
                        </a:solidFill>
                        <a:effectLst/>
                        <a:latin typeface="Calibri"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r>
              <a:tr h="73161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rPr>
                        <a:t>Cindy Stone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Calibri" charset="0"/>
                          <a:ea typeface="ＭＳ Ｐゴシック" charset="0"/>
                          <a:cs typeface="ＭＳ Ｐゴシック"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2060"/>
                          </a:solidFill>
                          <a:effectLst/>
                          <a:latin typeface="Calibri" charset="0"/>
                          <a:ea typeface="ＭＳ Ｐゴシック" charset="0"/>
                          <a:cs typeface="ＭＳ Ｐゴシック" charset="0"/>
                        </a:rPr>
                        <a:t>Pleased with current role &amp; circumstance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r>
              <a:tr h="3658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000000"/>
                        </a:solidFill>
                        <a:effectLst/>
                        <a:latin typeface="Calibri"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6D8DA"/>
                    </a:solidFill>
                  </a:tcPr>
                </a:tc>
              </a:tr>
              <a:tr h="64016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2060"/>
                          </a:solidFill>
                          <a:effectLst/>
                          <a:latin typeface="Calibri" charset="0"/>
                          <a:ea typeface="ＭＳ Ｐゴシック" charset="0"/>
                          <a:cs typeface="ＭＳ Ｐゴシック" charset="0"/>
                        </a:rPr>
                        <a:t>Ralph Jimenez</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Calibri" charset="0"/>
                          <a:ea typeface="ＭＳ Ｐゴシック" charset="0"/>
                          <a:cs typeface="ＭＳ Ｐゴシック"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33399"/>
                        </a:solidFill>
                        <a:effectLst/>
                        <a:latin typeface="Arial"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2060"/>
                          </a:solidFill>
                          <a:effectLst/>
                          <a:latin typeface="Calibri" charset="0"/>
                          <a:ea typeface="ＭＳ Ｐゴシック" charset="0"/>
                          <a:cs typeface="ＭＳ Ｐゴシック" charset="0"/>
                        </a:rPr>
                        <a:t>Coaching for performance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D"/>
                    </a:solidFill>
                  </a:tcPr>
                </a:tc>
              </a:tr>
            </a:tbl>
          </a:graphicData>
        </a:graphic>
      </p:graphicFrame>
      <p:sp>
        <p:nvSpPr>
          <p:cNvPr id="11" name="Footer Placeholder 5"/>
          <p:cNvSpPr txBox="1">
            <a:spLocks/>
          </p:cNvSpPr>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defPPr>
              <a:defRPr lang="en-US"/>
            </a:defPPr>
            <a:lvl1pPr algn="ctr" rtl="0" eaLnBrk="1" fontAlgn="base" hangingPunct="1">
              <a:spcBef>
                <a:spcPct val="0"/>
              </a:spcBef>
              <a:spcAft>
                <a:spcPct val="0"/>
              </a:spcAft>
              <a:defRPr sz="2400" kern="1200">
                <a:solidFill>
                  <a:schemeClr val="tx1"/>
                </a:solidFill>
                <a:latin typeface="Garamond" pitchFamily="18" charset="0"/>
                <a:ea typeface="MS PGothic" pitchFamily="34" charset="-128"/>
                <a:cs typeface="+mn-cs"/>
              </a:defRPr>
            </a:lvl1pPr>
            <a:lvl2pPr marL="742950" indent="-285750" algn="l" rtl="0" eaLnBrk="0" fontAlgn="base" hangingPunct="0">
              <a:spcBef>
                <a:spcPct val="0"/>
              </a:spcBef>
              <a:spcAft>
                <a:spcPct val="0"/>
              </a:spcAft>
              <a:defRPr sz="2400" kern="1200">
                <a:solidFill>
                  <a:schemeClr val="tx1"/>
                </a:solidFill>
                <a:latin typeface="Garamond" pitchFamily="18" charset="0"/>
                <a:ea typeface="MS PGothic" pitchFamily="34" charset="-128"/>
                <a:cs typeface="+mn-cs"/>
              </a:defRPr>
            </a:lvl2pPr>
            <a:lvl3pPr marL="1143000" indent="-228600" algn="l" rtl="0" eaLnBrk="0" fontAlgn="base" hangingPunct="0">
              <a:spcBef>
                <a:spcPct val="0"/>
              </a:spcBef>
              <a:spcAft>
                <a:spcPct val="0"/>
              </a:spcAft>
              <a:defRPr sz="2400" kern="1200">
                <a:solidFill>
                  <a:schemeClr val="tx1"/>
                </a:solidFill>
                <a:latin typeface="Garamond" pitchFamily="18" charset="0"/>
                <a:ea typeface="MS PGothic" pitchFamily="34" charset="-128"/>
                <a:cs typeface="+mn-cs"/>
              </a:defRPr>
            </a:lvl3pPr>
            <a:lvl4pPr marL="1600200" indent="-228600" algn="l" rtl="0" eaLnBrk="0" fontAlgn="base" hangingPunct="0">
              <a:spcBef>
                <a:spcPct val="0"/>
              </a:spcBef>
              <a:spcAft>
                <a:spcPct val="0"/>
              </a:spcAft>
              <a:defRPr sz="2400" kern="1200">
                <a:solidFill>
                  <a:schemeClr val="tx1"/>
                </a:solidFill>
                <a:latin typeface="Garamond" pitchFamily="18" charset="0"/>
                <a:ea typeface="MS PGothic" pitchFamily="34" charset="-128"/>
                <a:cs typeface="+mn-cs"/>
              </a:defRPr>
            </a:lvl4pPr>
            <a:lvl5pPr marL="2057400" indent="-228600" algn="l" rtl="0" eaLnBrk="0" fontAlgn="base" hangingPunct="0">
              <a:spcBef>
                <a:spcPct val="0"/>
              </a:spcBef>
              <a:spcAft>
                <a:spcPct val="0"/>
              </a:spcAft>
              <a:defRPr sz="2400" kern="1200">
                <a:solidFill>
                  <a:schemeClr val="tx1"/>
                </a:solidFill>
                <a:latin typeface="Garamond" pitchFamily="18" charset="0"/>
                <a:ea typeface="MS PGothic"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Garamond" pitchFamily="18" charset="0"/>
                <a:ea typeface="MS PGothic"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Garamond" pitchFamily="18" charset="0"/>
                <a:ea typeface="MS PGothic"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Garamond" pitchFamily="18" charset="0"/>
                <a:ea typeface="MS PGothic"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Garamond" pitchFamily="18" charset="0"/>
                <a:ea typeface="MS PGothic" pitchFamily="34" charset="-128"/>
                <a:cs typeface="+mn-cs"/>
              </a:defRPr>
            </a:lvl9pPr>
          </a:lstStyle>
          <a:p>
            <a:pPr>
              <a:defRPr/>
            </a:pPr>
            <a:fld id="{25CF3E36-74B3-4C9F-AB35-08A65306E900}" type="slidenum">
              <a:rPr lang="en-US" sz="1200" smtClean="0">
                <a:solidFill>
                  <a:srgbClr val="333399"/>
                </a:solidFill>
                <a:latin typeface="Calibri"/>
                <a:cs typeface="Calibri"/>
              </a:rPr>
              <a:pPr>
                <a:defRPr/>
              </a:pPr>
              <a:t>32</a:t>
            </a:fld>
            <a:endParaRPr lang="en-US" sz="1200" dirty="0" smtClean="0">
              <a:solidFill>
                <a:srgbClr val="333399"/>
              </a:solidFill>
              <a:latin typeface="Calibri"/>
              <a:cs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solidFill>
                  <a:srgbClr val="0033CC"/>
                </a:solidFill>
                <a:latin typeface="Calibri" charset="0"/>
                <a:ea typeface="MS PGothic" charset="0"/>
              </a:rPr>
              <a:t>Gallup’s </a:t>
            </a:r>
            <a:r>
              <a:rPr lang="en-US">
                <a:solidFill>
                  <a:srgbClr val="0033CC"/>
                </a:solidFill>
                <a:latin typeface="Calibri" charset="0"/>
                <a:ea typeface="MS PGothic" charset="0"/>
              </a:rPr>
              <a:t>100 Year Commitment</a:t>
            </a:r>
          </a:p>
        </p:txBody>
      </p:sp>
      <p:sp>
        <p:nvSpPr>
          <p:cNvPr id="278531" name="Content Placeholder 2"/>
          <p:cNvSpPr>
            <a:spLocks noGrp="1"/>
          </p:cNvSpPr>
          <p:nvPr>
            <p:ph idx="1"/>
          </p:nvPr>
        </p:nvSpPr>
        <p:spPr/>
        <p:txBody>
          <a:bodyPr/>
          <a:lstStyle/>
          <a:p>
            <a:pPr marL="0" indent="0">
              <a:buFont typeface="Wingdings" pitchFamily="2" charset="2"/>
              <a:buNone/>
            </a:pPr>
            <a:r>
              <a:rPr lang="en-US" altLang="en-US" b="1" smtClean="0">
                <a:solidFill>
                  <a:srgbClr val="002060"/>
                </a:solidFill>
                <a:latin typeface="Calibri" pitchFamily="34" charset="0"/>
              </a:rPr>
              <a:t>Surveying citizens of the world to learn what brings most happiness over 100 years. So far the answer is which…</a:t>
            </a:r>
          </a:p>
          <a:p>
            <a:pPr marL="0" indent="0">
              <a:buFont typeface="Wingdings" pitchFamily="2" charset="2"/>
              <a:buNone/>
            </a:pPr>
            <a:r>
              <a:rPr lang="en-US" altLang="en-US" b="1" smtClean="0">
                <a:solidFill>
                  <a:srgbClr val="002060"/>
                </a:solidFill>
                <a:latin typeface="Calibri" pitchFamily="34" charset="0"/>
              </a:rPr>
              <a:t>	</a:t>
            </a:r>
            <a:r>
              <a:rPr lang="en-US" altLang="en-US" sz="2400" b="1" smtClean="0">
                <a:solidFill>
                  <a:srgbClr val="1B871E"/>
                </a:solidFill>
                <a:latin typeface="Calibri" pitchFamily="34" charset="0"/>
              </a:rPr>
              <a:t>a</a:t>
            </a:r>
            <a:r>
              <a:rPr lang="en-US" altLang="en-US" b="1" smtClean="0">
                <a:solidFill>
                  <a:srgbClr val="1B871E"/>
                </a:solidFill>
                <a:latin typeface="Calibri" pitchFamily="34" charset="0"/>
              </a:rPr>
              <a:t>. </a:t>
            </a:r>
            <a:r>
              <a:rPr lang="en-US" altLang="en-US" sz="2400" b="1" smtClean="0">
                <a:solidFill>
                  <a:srgbClr val="1B871E"/>
                </a:solidFill>
                <a:latin typeface="Calibri" pitchFamily="34" charset="0"/>
              </a:rPr>
              <a:t>Good health?</a:t>
            </a:r>
          </a:p>
          <a:p>
            <a:pPr marL="0" indent="0">
              <a:buFont typeface="Wingdings" pitchFamily="2" charset="2"/>
              <a:buNone/>
            </a:pPr>
            <a:r>
              <a:rPr lang="en-US" altLang="en-US" sz="2400" b="1" smtClean="0">
                <a:solidFill>
                  <a:srgbClr val="1B871E"/>
                </a:solidFill>
                <a:latin typeface="Calibri" pitchFamily="34" charset="0"/>
              </a:rPr>
              <a:t>	b. A good job?</a:t>
            </a:r>
          </a:p>
          <a:p>
            <a:pPr marL="0" indent="0">
              <a:buFont typeface="Wingdings" pitchFamily="2" charset="2"/>
              <a:buNone/>
            </a:pPr>
            <a:r>
              <a:rPr lang="en-US" altLang="en-US" sz="2400" b="1" smtClean="0">
                <a:solidFill>
                  <a:srgbClr val="1B871E"/>
                </a:solidFill>
                <a:latin typeface="Calibri" pitchFamily="34" charset="0"/>
              </a:rPr>
              <a:t>	c. Love and respect from others?</a:t>
            </a:r>
          </a:p>
          <a:p>
            <a:pPr marL="0" indent="0">
              <a:buFont typeface="Wingdings" pitchFamily="2" charset="2"/>
              <a:buNone/>
            </a:pPr>
            <a:r>
              <a:rPr lang="en-US" altLang="en-US" sz="2400" b="1" smtClean="0">
                <a:solidFill>
                  <a:srgbClr val="1B871E"/>
                </a:solidFill>
                <a:latin typeface="Calibri" pitchFamily="34" charset="0"/>
              </a:rPr>
              <a:t>	d. Money for needs and more?</a:t>
            </a:r>
          </a:p>
          <a:p>
            <a:pPr marL="0" indent="0">
              <a:buFont typeface="Wingdings" pitchFamily="2" charset="2"/>
              <a:buNone/>
            </a:pPr>
            <a:r>
              <a:rPr lang="en-US" altLang="en-US" sz="2400" b="1" smtClean="0">
                <a:solidFill>
                  <a:srgbClr val="1B871E"/>
                </a:solidFill>
                <a:latin typeface="Calibri" pitchFamily="34" charset="0"/>
              </a:rPr>
              <a:t>	e. Better life for your children?</a:t>
            </a:r>
          </a:p>
        </p:txBody>
      </p:sp>
      <p:sp>
        <p:nvSpPr>
          <p:cNvPr id="278532" name="Slide Number Placeholder 3"/>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2BC3FFC9-8E0B-4032-94AB-712867000674}" type="slidenum">
              <a:rPr lang="en-US" altLang="en-US" sz="1200" smtClean="0">
                <a:solidFill>
                  <a:srgbClr val="333399"/>
                </a:solidFill>
              </a:rPr>
              <a:pPr/>
              <a:t>33</a:t>
            </a:fld>
            <a:endParaRPr lang="en-US" altLang="en-US" sz="1200" smtClean="0">
              <a:solidFill>
                <a:srgbClr val="333399"/>
              </a:solidFill>
            </a:endParaRPr>
          </a:p>
        </p:txBody>
      </p:sp>
      <p:sp>
        <p:nvSpPr>
          <p:cNvPr id="278533" name="Footer Placeholder 4"/>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pic>
        <p:nvPicPr>
          <p:cNvPr id="278534" name="Picture 5" descr="http://t0.gstatic.com/images?q=tbn:ANd9GcRH6Yu3PUJZfXJkER2P6oXxnUxNv4Tw7Ey40Ufflurwo1tIPicy">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663825"/>
            <a:ext cx="33528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solidFill>
                  <a:srgbClr val="0033CC"/>
                </a:solidFill>
                <a:latin typeface="Calibri" charset="0"/>
                <a:ea typeface="MS PGothic" charset="0"/>
              </a:rPr>
              <a:t>Gallup’s </a:t>
            </a:r>
            <a:r>
              <a:rPr lang="en-US">
                <a:solidFill>
                  <a:srgbClr val="0033CC"/>
                </a:solidFill>
                <a:latin typeface="Calibri" charset="0"/>
                <a:ea typeface="MS PGothic" charset="0"/>
              </a:rPr>
              <a:t>100 Year Commitment</a:t>
            </a:r>
          </a:p>
        </p:txBody>
      </p:sp>
      <p:sp>
        <p:nvSpPr>
          <p:cNvPr id="279555" name="Content Placeholder 2"/>
          <p:cNvSpPr>
            <a:spLocks noGrp="1"/>
          </p:cNvSpPr>
          <p:nvPr>
            <p:ph sz="half" idx="1"/>
          </p:nvPr>
        </p:nvSpPr>
        <p:spPr>
          <a:xfrm>
            <a:off x="457200" y="1600200"/>
            <a:ext cx="4953000" cy="4525963"/>
          </a:xfrm>
        </p:spPr>
        <p:txBody>
          <a:bodyPr/>
          <a:lstStyle/>
          <a:p>
            <a:pPr marL="0" indent="0">
              <a:buFont typeface="Wingdings" pitchFamily="2" charset="2"/>
              <a:buNone/>
            </a:pPr>
            <a:r>
              <a:rPr lang="en-US" altLang="en-US" b="1" smtClean="0">
                <a:solidFill>
                  <a:srgbClr val="002060"/>
                </a:solidFill>
                <a:latin typeface="Calibri" pitchFamily="34" charset="0"/>
              </a:rPr>
              <a:t>a. Good health</a:t>
            </a:r>
          </a:p>
          <a:p>
            <a:pPr marL="0" indent="0">
              <a:buFont typeface="Wingdings" pitchFamily="2" charset="2"/>
              <a:buNone/>
            </a:pPr>
            <a:r>
              <a:rPr lang="en-US" altLang="en-US" sz="4400" b="1" smtClean="0">
                <a:solidFill>
                  <a:srgbClr val="1B871E"/>
                </a:solidFill>
                <a:latin typeface="Calibri" pitchFamily="34" charset="0"/>
              </a:rPr>
              <a:t>b. A good job</a:t>
            </a:r>
          </a:p>
          <a:p>
            <a:pPr marL="0" indent="0">
              <a:buFont typeface="Wingdings" pitchFamily="2" charset="2"/>
              <a:buNone/>
            </a:pPr>
            <a:r>
              <a:rPr lang="en-US" altLang="en-US" b="1" smtClean="0">
                <a:solidFill>
                  <a:srgbClr val="002060"/>
                </a:solidFill>
                <a:latin typeface="Calibri" pitchFamily="34" charset="0"/>
              </a:rPr>
              <a:t>c. Love and respect from others</a:t>
            </a:r>
          </a:p>
          <a:p>
            <a:pPr marL="0" indent="0">
              <a:buFont typeface="Wingdings" pitchFamily="2" charset="2"/>
              <a:buNone/>
            </a:pPr>
            <a:r>
              <a:rPr lang="en-US" altLang="en-US" b="1" smtClean="0">
                <a:solidFill>
                  <a:srgbClr val="002060"/>
                </a:solidFill>
                <a:latin typeface="Calibri" pitchFamily="34" charset="0"/>
              </a:rPr>
              <a:t>d. Money for needs and more</a:t>
            </a:r>
          </a:p>
          <a:p>
            <a:pPr marL="0" indent="0">
              <a:buFont typeface="Wingdings" pitchFamily="2" charset="2"/>
              <a:buNone/>
            </a:pPr>
            <a:r>
              <a:rPr lang="en-US" altLang="en-US" b="1" smtClean="0">
                <a:solidFill>
                  <a:srgbClr val="002060"/>
                </a:solidFill>
                <a:latin typeface="Calibri" pitchFamily="34" charset="0"/>
              </a:rPr>
              <a:t>e. Better life for your children</a:t>
            </a:r>
          </a:p>
          <a:p>
            <a:pPr marL="0" indent="0">
              <a:buFont typeface="Wingdings" pitchFamily="2" charset="2"/>
              <a:buNone/>
            </a:pPr>
            <a:endParaRPr lang="en-US" altLang="en-US" smtClean="0"/>
          </a:p>
        </p:txBody>
      </p:sp>
      <p:sp>
        <p:nvSpPr>
          <p:cNvPr id="279556" name="Content Placeholder 3"/>
          <p:cNvSpPr>
            <a:spLocks noGrp="1"/>
          </p:cNvSpPr>
          <p:nvPr>
            <p:ph sz="half" idx="2"/>
          </p:nvPr>
        </p:nvSpPr>
        <p:spPr/>
        <p:txBody>
          <a:bodyPr/>
          <a:lstStyle/>
          <a:p>
            <a:endParaRPr lang="en-US" altLang="en-US" smtClean="0"/>
          </a:p>
        </p:txBody>
      </p:sp>
      <p:sp>
        <p:nvSpPr>
          <p:cNvPr id="27955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85E92093-D4AE-4AE5-A577-5527EA506676}" type="slidenum">
              <a:rPr lang="en-US" altLang="en-US" sz="1200" smtClean="0">
                <a:solidFill>
                  <a:srgbClr val="333399"/>
                </a:solidFill>
              </a:rPr>
              <a:pPr/>
              <a:t>34</a:t>
            </a:fld>
            <a:endParaRPr lang="en-US" altLang="en-US" sz="1200" smtClean="0">
              <a:solidFill>
                <a:srgbClr val="333399"/>
              </a:solidFill>
            </a:endParaRPr>
          </a:p>
        </p:txBody>
      </p:sp>
      <p:sp>
        <p:nvSpPr>
          <p:cNvPr id="279558" name="Footer Placeholder 5"/>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pic>
        <p:nvPicPr>
          <p:cNvPr id="25607" name="Picture 2"/>
          <p:cNvPicPr>
            <a:picLocks noChangeAspect="1" noChangeArrowheads="1"/>
          </p:cNvPicPr>
          <p:nvPr/>
        </p:nvPicPr>
        <p:blipFill>
          <a:blip r:embed="rId2"/>
          <a:srcRect/>
          <a:stretch>
            <a:fillRect/>
          </a:stretch>
        </p:blipFill>
        <p:spPr bwMode="auto">
          <a:xfrm>
            <a:off x="5791200" y="2057400"/>
            <a:ext cx="1998663" cy="301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800" smtClean="0">
                <a:solidFill>
                  <a:srgbClr val="0033CC"/>
                </a:solidFill>
                <a:latin typeface="Calibri" panose="020F0502020204030204" pitchFamily="34" charset="0"/>
              </a:rPr>
              <a:t>Blunt Finish</a:t>
            </a:r>
            <a:endParaRPr lang="en-US" sz="4800">
              <a:solidFill>
                <a:srgbClr val="0033CC"/>
              </a:solidFill>
              <a:latin typeface="Calibri" panose="020F0502020204030204" pitchFamily="34" charset="0"/>
            </a:endParaRPr>
          </a:p>
        </p:txBody>
      </p:sp>
      <p:sp>
        <p:nvSpPr>
          <p:cNvPr id="280579" name="Content Placeholder 2"/>
          <p:cNvSpPr>
            <a:spLocks noGrp="1"/>
          </p:cNvSpPr>
          <p:nvPr>
            <p:ph idx="1"/>
          </p:nvPr>
        </p:nvSpPr>
        <p:spPr>
          <a:xfrm>
            <a:off x="457200" y="1447800"/>
            <a:ext cx="8229600" cy="4525963"/>
          </a:xfrm>
        </p:spPr>
        <p:txBody>
          <a:bodyPr/>
          <a:lstStyle/>
          <a:p>
            <a:pPr marL="0" indent="0">
              <a:buFont typeface="Wingdings" pitchFamily="2" charset="2"/>
              <a:buNone/>
            </a:pPr>
            <a:r>
              <a:rPr lang="en-US" altLang="en-US" sz="2800" b="1" smtClean="0">
                <a:solidFill>
                  <a:srgbClr val="002060"/>
                </a:solidFill>
                <a:latin typeface="Calibri" pitchFamily="34" charset="0"/>
              </a:rPr>
              <a:t>Jim Clifton, CEO, Gallup…</a:t>
            </a:r>
          </a:p>
          <a:p>
            <a:pPr marL="0" indent="0">
              <a:buFont typeface="Wingdings" pitchFamily="2" charset="2"/>
              <a:buNone/>
            </a:pPr>
            <a:endParaRPr lang="en-US" altLang="en-US" sz="2800" b="1" smtClean="0">
              <a:solidFill>
                <a:srgbClr val="002060"/>
              </a:solidFill>
              <a:latin typeface="Calibri" pitchFamily="34" charset="0"/>
            </a:endParaRPr>
          </a:p>
          <a:p>
            <a:pPr marL="0" indent="0">
              <a:buFont typeface="Wingdings" pitchFamily="2" charset="2"/>
              <a:buNone/>
            </a:pPr>
            <a:r>
              <a:rPr lang="en-US" altLang="en-US" sz="2800" b="1" smtClean="0">
                <a:solidFill>
                  <a:srgbClr val="C00000"/>
                </a:solidFill>
                <a:latin typeface="Calibri" pitchFamily="34" charset="0"/>
              </a:rPr>
              <a:t>“Let’s get rid of managers from hell, double the number of great managers &amp; engaged employees, and have those managers lead on what actually matters…The country’s employees will be twice as effective, they’ll create far more customers, companies will grow, spiraling healthcare costs will decrease, and desperately needed GDP will boom like never before.”</a:t>
            </a:r>
          </a:p>
        </p:txBody>
      </p:sp>
      <p:sp>
        <p:nvSpPr>
          <p:cNvPr id="280580" name="Slide Number Placeholder 3"/>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fld id="{EA66EC26-B511-49AC-B6B3-576EBB738FA2}" type="slidenum">
              <a:rPr lang="en-US" altLang="en-US" sz="1200" smtClean="0">
                <a:solidFill>
                  <a:srgbClr val="333399"/>
                </a:solidFill>
              </a:rPr>
              <a:pPr/>
              <a:t>35</a:t>
            </a:fld>
            <a:endParaRPr lang="en-US" altLang="en-US" sz="1200" smtClean="0">
              <a:solidFill>
                <a:srgbClr val="333399"/>
              </a:solidFill>
            </a:endParaRPr>
          </a:p>
        </p:txBody>
      </p:sp>
      <p:sp>
        <p:nvSpPr>
          <p:cNvPr id="280581" name="Footer Placeholder 4"/>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r>
              <a:rPr lang="en-US" altLang="en-US" sz="1200" smtClean="0">
                <a:solidFill>
                  <a:srgbClr val="333399"/>
                </a:solidFill>
              </a:rPr>
              <a:t>www.c-suiteanalytics.com</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Number Placeholder 1"/>
          <p:cNvSpPr>
            <a:spLocks noGrp="1"/>
          </p:cNvSpPr>
          <p:nvPr>
            <p:ph type="sldNum" sz="quarter" idx="11"/>
          </p:nvPr>
        </p:nvSpPr>
        <p:spPr>
          <a:xfrm>
            <a:off x="3810000" y="6248400"/>
            <a:ext cx="15240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algn="ctr"/>
            <a:fld id="{465B8264-19C4-4794-BC05-8A559CABFFAC}" type="slidenum">
              <a:rPr lang="en-US" altLang="en-US" sz="1200" smtClean="0">
                <a:solidFill>
                  <a:srgbClr val="333399"/>
                </a:solidFill>
                <a:latin typeface="Calibri" pitchFamily="34" charset="0"/>
              </a:rPr>
              <a:pPr algn="ctr"/>
              <a:t>36</a:t>
            </a:fld>
            <a:endParaRPr lang="en-US" altLang="en-US" sz="1200" smtClean="0">
              <a:solidFill>
                <a:srgbClr val="333399"/>
              </a:solidFill>
              <a:latin typeface="Calibri" pitchFamily="34" charset="0"/>
            </a:endParaRPr>
          </a:p>
        </p:txBody>
      </p:sp>
      <p:sp>
        <p:nvSpPr>
          <p:cNvPr id="281603" name="Footer Placeholder 2"/>
          <p:cNvSpPr>
            <a:spLocks noGrp="1"/>
          </p:cNvSpPr>
          <p:nvPr>
            <p:ph type="ftr"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buFont typeface="Wingdings" pitchFamily="2" charset="2"/>
              <a:defRPr sz="2000">
                <a:solidFill>
                  <a:schemeClr val="tx1"/>
                </a:solidFill>
                <a:latin typeface="Arial" pitchFamily="34" charset="0"/>
                <a:ea typeface="MS PGothic" pitchFamily="34" charset="-128"/>
              </a:defRPr>
            </a:lvl6pPr>
            <a:lvl7pPr eaLnBrk="0" hangingPunct="0">
              <a:buFont typeface="Wingdings" pitchFamily="2" charset="2"/>
              <a:defRPr sz="2000">
                <a:solidFill>
                  <a:schemeClr val="tx1"/>
                </a:solidFill>
                <a:latin typeface="Arial" pitchFamily="34" charset="0"/>
                <a:ea typeface="MS PGothic" pitchFamily="34" charset="-128"/>
              </a:defRPr>
            </a:lvl7pPr>
            <a:lvl8pPr eaLnBrk="0" hangingPunct="0">
              <a:buFont typeface="Wingdings" pitchFamily="2" charset="2"/>
              <a:defRPr sz="2000">
                <a:solidFill>
                  <a:schemeClr val="tx1"/>
                </a:solidFill>
                <a:latin typeface="Arial" pitchFamily="34" charset="0"/>
                <a:ea typeface="MS PGothic" pitchFamily="34" charset="-128"/>
              </a:defRPr>
            </a:lvl8pPr>
            <a:lvl9pPr eaLnBrk="0" hangingPunct="0">
              <a:buFont typeface="Wingdings" pitchFamily="2" charset="2"/>
              <a:defRPr sz="2000">
                <a:solidFill>
                  <a:schemeClr val="tx1"/>
                </a:solidFill>
                <a:latin typeface="Arial" pitchFamily="34" charset="0"/>
                <a:ea typeface="MS PGothic" pitchFamily="34" charset="-128"/>
              </a:defRPr>
            </a:lvl9pPr>
          </a:lstStyle>
          <a:p>
            <a:pPr algn="l"/>
            <a:r>
              <a:rPr lang="en-US" altLang="en-US" sz="1200" smtClean="0">
                <a:solidFill>
                  <a:srgbClr val="333399"/>
                </a:solidFill>
                <a:latin typeface="Calibri" pitchFamily="34" charset="0"/>
              </a:rPr>
              <a:t>www.c-suiteanalytics.com</a:t>
            </a:r>
          </a:p>
        </p:txBody>
      </p:sp>
      <p:sp>
        <p:nvSpPr>
          <p:cNvPr id="6" name="Rectangle 5"/>
          <p:cNvSpPr/>
          <p:nvPr/>
        </p:nvSpPr>
        <p:spPr>
          <a:xfrm>
            <a:off x="1667876" y="657517"/>
            <a:ext cx="5334000" cy="6805581"/>
          </a:xfrm>
          <a:prstGeom prst="rect">
            <a:avLst/>
          </a:prstGeom>
          <a:noFill/>
        </p:spPr>
        <p:txBody>
          <a:bodyPr>
            <a:spAutoFit/>
          </a:bodyPr>
          <a:lstStyle/>
          <a:p>
            <a:pPr algn="ctr">
              <a:lnSpc>
                <a:spcPct val="115000"/>
              </a:lnSpc>
              <a:spcBef>
                <a:spcPts val="0"/>
              </a:spcBef>
              <a:spcAft>
                <a:spcPts val="0"/>
              </a:spcAft>
              <a:defRPr/>
            </a:pPr>
            <a:r>
              <a:rPr lang="en-US" sz="2400" b="1" dirty="0">
                <a:solidFill>
                  <a:srgbClr val="002060"/>
                </a:solidFill>
                <a:latin typeface="Calibri"/>
                <a:ea typeface="MS PGothic"/>
              </a:rPr>
              <a:t>To Obtain</a:t>
            </a:r>
          </a:p>
          <a:p>
            <a:pPr algn="ctr">
              <a:lnSpc>
                <a:spcPct val="115000"/>
              </a:lnSpc>
              <a:spcBef>
                <a:spcPts val="0"/>
              </a:spcBef>
              <a:spcAft>
                <a:spcPts val="0"/>
              </a:spcAft>
              <a:defRPr/>
            </a:pPr>
            <a:endParaRPr lang="en-US" sz="1050" dirty="0">
              <a:solidFill>
                <a:srgbClr val="333399"/>
              </a:solidFill>
              <a:latin typeface="Times New Roman"/>
              <a:ea typeface="Times New Roman"/>
            </a:endParaRPr>
          </a:p>
          <a:p>
            <a:pPr marL="342900" indent="-342900" algn="ctr">
              <a:spcBef>
                <a:spcPts val="0"/>
              </a:spcBef>
              <a:spcAft>
                <a:spcPts val="0"/>
              </a:spcAft>
              <a:buFont typeface="Wingdings"/>
              <a:buChar char=""/>
              <a:tabLst>
                <a:tab pos="457200" algn="l"/>
              </a:tabLst>
              <a:defRPr/>
            </a:pPr>
            <a:r>
              <a:rPr lang="en-US" sz="2800" b="1" dirty="0">
                <a:solidFill>
                  <a:srgbClr val="002060"/>
                </a:solidFill>
                <a:highlight>
                  <a:srgbClr val="FFFF00"/>
                </a:highlight>
                <a:latin typeface="Calibri"/>
                <a:ea typeface="MS PGothic"/>
              </a:rPr>
              <a:t>How to Cost Turnover &amp; Engagement</a:t>
            </a:r>
            <a:endParaRPr lang="en-US" sz="2800" dirty="0">
              <a:solidFill>
                <a:srgbClr val="333399"/>
              </a:solidFill>
              <a:latin typeface="Times New Roman"/>
              <a:ea typeface="Times New Roman"/>
            </a:endParaRPr>
          </a:p>
          <a:p>
            <a:pPr marL="342900" indent="-342900" algn="ctr">
              <a:spcBef>
                <a:spcPts val="0"/>
              </a:spcBef>
              <a:spcAft>
                <a:spcPts val="0"/>
              </a:spcAft>
              <a:buFont typeface="Wingdings"/>
              <a:buChar char=""/>
              <a:tabLst>
                <a:tab pos="457200" algn="l"/>
              </a:tabLst>
              <a:defRPr/>
            </a:pPr>
            <a:r>
              <a:rPr lang="en-US" sz="2800" b="1" dirty="0">
                <a:solidFill>
                  <a:srgbClr val="006600"/>
                </a:solidFill>
                <a:highlight>
                  <a:srgbClr val="FFFF00"/>
                </a:highlight>
                <a:latin typeface="Calibri"/>
                <a:ea typeface="MS PGothic"/>
              </a:rPr>
              <a:t>Engagement Correlations to Productivity</a:t>
            </a:r>
            <a:endParaRPr lang="en-US" sz="2800" dirty="0">
              <a:solidFill>
                <a:srgbClr val="333399"/>
              </a:solidFill>
              <a:latin typeface="Times New Roman"/>
              <a:ea typeface="Times New Roman"/>
            </a:endParaRPr>
          </a:p>
          <a:p>
            <a:pPr marL="342900" indent="-342900" algn="ctr">
              <a:spcBef>
                <a:spcPts val="0"/>
              </a:spcBef>
              <a:spcAft>
                <a:spcPts val="0"/>
              </a:spcAft>
              <a:buFont typeface="Wingdings"/>
              <a:buChar char=""/>
              <a:tabLst>
                <a:tab pos="457200" algn="l"/>
              </a:tabLst>
              <a:defRPr/>
            </a:pPr>
            <a:r>
              <a:rPr lang="en-US" sz="2800" b="1" dirty="0">
                <a:solidFill>
                  <a:srgbClr val="0033CC"/>
                </a:solidFill>
                <a:highlight>
                  <a:srgbClr val="FFFF00"/>
                </a:highlight>
                <a:latin typeface="Calibri"/>
                <a:ea typeface="MS PGothic"/>
              </a:rPr>
              <a:t>The Stay Interview Manager </a:t>
            </a:r>
            <a:endParaRPr lang="en-US" sz="2800" dirty="0">
              <a:solidFill>
                <a:srgbClr val="333399"/>
              </a:solidFill>
              <a:latin typeface="Times New Roman"/>
              <a:ea typeface="Times New Roman"/>
            </a:endParaRPr>
          </a:p>
          <a:p>
            <a:pPr algn="ctr">
              <a:spcBef>
                <a:spcPts val="0"/>
              </a:spcBef>
              <a:spcAft>
                <a:spcPts val="0"/>
              </a:spcAft>
              <a:defRPr/>
            </a:pPr>
            <a:r>
              <a:rPr lang="en-US" sz="2800" b="1" dirty="0">
                <a:solidFill>
                  <a:srgbClr val="0033CC"/>
                </a:solidFill>
                <a:highlight>
                  <a:srgbClr val="FFFF00"/>
                </a:highlight>
                <a:latin typeface="Calibri"/>
                <a:ea typeface="MS PGothic"/>
              </a:rPr>
              <a:t>Training Game</a:t>
            </a:r>
            <a:endParaRPr lang="en-US" sz="2800" dirty="0">
              <a:solidFill>
                <a:srgbClr val="333399"/>
              </a:solidFill>
              <a:latin typeface="Times New Roman"/>
              <a:ea typeface="Times New Roman"/>
            </a:endParaRPr>
          </a:p>
          <a:p>
            <a:pPr algn="ctr">
              <a:spcBef>
                <a:spcPts val="0"/>
              </a:spcBef>
              <a:spcAft>
                <a:spcPts val="0"/>
              </a:spcAft>
              <a:defRPr/>
            </a:pPr>
            <a:r>
              <a:rPr lang="en-US" sz="1050" b="1" dirty="0">
                <a:solidFill>
                  <a:srgbClr val="C00000"/>
                </a:solidFill>
                <a:latin typeface="Calibri"/>
                <a:ea typeface="MS PGothic"/>
              </a:rPr>
              <a:t>  </a:t>
            </a:r>
            <a:endParaRPr lang="en-US" sz="1050" dirty="0">
              <a:solidFill>
                <a:srgbClr val="333399"/>
              </a:solidFill>
              <a:latin typeface="Times New Roman"/>
              <a:ea typeface="Times New Roman"/>
            </a:endParaRPr>
          </a:p>
          <a:p>
            <a:pPr algn="ctr">
              <a:lnSpc>
                <a:spcPct val="115000"/>
              </a:lnSpc>
              <a:spcBef>
                <a:spcPts val="0"/>
              </a:spcBef>
              <a:spcAft>
                <a:spcPts val="0"/>
              </a:spcAft>
              <a:defRPr/>
            </a:pPr>
            <a:r>
              <a:rPr lang="en-US" sz="2800" b="1" dirty="0">
                <a:solidFill>
                  <a:srgbClr val="002060"/>
                </a:solidFill>
                <a:latin typeface="Calibri"/>
                <a:ea typeface="MS PGothic"/>
              </a:rPr>
              <a:t>Please Email Me</a:t>
            </a:r>
            <a:r>
              <a:rPr lang="en-US" sz="2800" b="1" dirty="0">
                <a:solidFill>
                  <a:srgbClr val="002060"/>
                </a:solidFill>
                <a:latin typeface="Calibri" panose="020F0502020204030204" pitchFamily="34" charset="0"/>
                <a:ea typeface="MS PGothic"/>
                <a:cs typeface="Calibri" panose="020F0502020204030204" pitchFamily="34" charset="0"/>
              </a:rPr>
              <a:t>/Include # of Employees</a:t>
            </a:r>
            <a:endParaRPr lang="en-US" sz="2800" dirty="0">
              <a:solidFill>
                <a:srgbClr val="002060"/>
              </a:solidFill>
              <a:latin typeface="Calibri" panose="020F0502020204030204" pitchFamily="34" charset="0"/>
              <a:ea typeface="Times New Roman"/>
              <a:cs typeface="Calibri" panose="020F0502020204030204" pitchFamily="34" charset="0"/>
            </a:endParaRPr>
          </a:p>
          <a:p>
            <a:pPr algn="ctr">
              <a:lnSpc>
                <a:spcPct val="115000"/>
              </a:lnSpc>
              <a:spcBef>
                <a:spcPts val="0"/>
              </a:spcBef>
              <a:spcAft>
                <a:spcPts val="1000"/>
              </a:spcAft>
              <a:defRPr/>
            </a:pPr>
            <a:r>
              <a:rPr lang="en-US" sz="2800" dirty="0">
                <a:solidFill>
                  <a:srgbClr val="333399"/>
                </a:solidFill>
                <a:latin typeface="Calibri"/>
                <a:ea typeface="Calibri"/>
                <a:cs typeface="Times New Roman"/>
              </a:rPr>
              <a:t> </a:t>
            </a:r>
            <a:r>
              <a:rPr lang="en-US" sz="3600" b="1" u="sng" dirty="0">
                <a:solidFill>
                  <a:srgbClr val="006600"/>
                </a:solidFill>
                <a:latin typeface="Calibri" panose="020F0502020204030204" pitchFamily="34" charset="0"/>
                <a:ea typeface="MS PGothic"/>
                <a:cs typeface="Calibri" panose="020F0502020204030204" pitchFamily="34" charset="0"/>
                <a:hlinkClick r:id="rId3"/>
              </a:rPr>
              <a:t>DFinnegan@C-SuiteAnalytics.com</a:t>
            </a:r>
            <a:endParaRPr lang="en-US" sz="3600" dirty="0">
              <a:solidFill>
                <a:srgbClr val="333399"/>
              </a:solidFill>
              <a:latin typeface="Calibri" panose="020F0502020204030204" pitchFamily="34" charset="0"/>
              <a:ea typeface="Times New Roman"/>
              <a:cs typeface="Calibri" panose="020F0502020204030204" pitchFamily="34" charset="0"/>
            </a:endParaRPr>
          </a:p>
          <a:p>
            <a:pPr algn="ctr">
              <a:spcBef>
                <a:spcPts val="0"/>
              </a:spcBef>
              <a:spcAft>
                <a:spcPts val="0"/>
              </a:spcAft>
              <a:defRPr/>
            </a:pPr>
            <a:endParaRPr lang="en-US" sz="1050" dirty="0">
              <a:solidFill>
                <a:srgbClr val="333399"/>
              </a:solidFill>
              <a:latin typeface="Times New Roman"/>
              <a:ea typeface="Times New Roman"/>
            </a:endParaRPr>
          </a:p>
          <a:p>
            <a:pPr>
              <a:lnSpc>
                <a:spcPct val="115000"/>
              </a:lnSpc>
              <a:spcBef>
                <a:spcPts val="0"/>
              </a:spcBef>
              <a:spcAft>
                <a:spcPts val="1000"/>
              </a:spcAft>
              <a:defRPr/>
            </a:pPr>
            <a:r>
              <a:rPr lang="en-US" sz="1000" dirty="0">
                <a:solidFill>
                  <a:srgbClr val="333399"/>
                </a:solidFill>
                <a:latin typeface="Calibri"/>
                <a:ea typeface="Calibri"/>
                <a:cs typeface="Times New Roman"/>
              </a:rPr>
              <a:t> </a:t>
            </a:r>
          </a:p>
          <a:p>
            <a:pPr algn="ctr">
              <a:lnSpc>
                <a:spcPct val="115000"/>
              </a:lnSpc>
              <a:spcBef>
                <a:spcPts val="0"/>
              </a:spcBef>
              <a:spcAft>
                <a:spcPts val="0"/>
              </a:spcAft>
              <a:defRPr/>
            </a:pPr>
            <a:endParaRPr lang="en-US" sz="2800" dirty="0">
              <a:solidFill>
                <a:srgbClr val="0033CC"/>
              </a:solidFill>
              <a:latin typeface="Calibri" panose="020F0502020204030204" pitchFamily="34" charset="0"/>
              <a:cs typeface="Calibri" panose="020F0502020204030204" pitchFamily="34" charset="0"/>
            </a:endParaRPr>
          </a:p>
        </p:txBody>
      </p:sp>
      <p:pic>
        <p:nvPicPr>
          <p:cNvPr id="281605" name="Picture 7" descr="C:\Users\Owner\Pictures\2008-04-18 DF TIE\FinneganDick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1955800"/>
            <a:ext cx="1096963"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3CCCC"/>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6745" y="381000"/>
            <a:ext cx="4495800" cy="1745062"/>
          </a:xfrm>
          <a:prstGeom prst="rect">
            <a:avLst/>
          </a:prstGeom>
        </p:spPr>
      </p:pic>
      <p:sp>
        <p:nvSpPr>
          <p:cNvPr id="5" name="TextBox 4"/>
          <p:cNvSpPr txBox="1"/>
          <p:nvPr/>
        </p:nvSpPr>
        <p:spPr>
          <a:xfrm>
            <a:off x="76200" y="2571514"/>
            <a:ext cx="5257800" cy="4247317"/>
          </a:xfrm>
          <a:prstGeom prst="rect">
            <a:avLst/>
          </a:prstGeom>
          <a:noFill/>
        </p:spPr>
        <p:txBody>
          <a:bodyPr wrap="square" rtlCol="0">
            <a:spAutoFit/>
          </a:bodyPr>
          <a:lstStyle/>
          <a:p>
            <a:r>
              <a:rPr lang="en-CA" sz="3600" dirty="0" smtClean="0">
                <a:solidFill>
                  <a:srgbClr val="002060"/>
                </a:solidFill>
              </a:rPr>
              <a:t>Ardy Assadi</a:t>
            </a:r>
          </a:p>
          <a:p>
            <a:r>
              <a:rPr lang="en-CA" sz="3600" dirty="0" smtClean="0">
                <a:solidFill>
                  <a:srgbClr val="002060"/>
                </a:solidFill>
              </a:rPr>
              <a:t>Director</a:t>
            </a:r>
          </a:p>
          <a:p>
            <a:endParaRPr lang="en-CA" sz="3600" dirty="0">
              <a:solidFill>
                <a:srgbClr val="002060"/>
              </a:solidFill>
            </a:endParaRPr>
          </a:p>
          <a:p>
            <a:r>
              <a:rPr lang="en-CA" sz="3600" dirty="0" smtClean="0">
                <a:solidFill>
                  <a:srgbClr val="002060"/>
                </a:solidFill>
              </a:rPr>
              <a:t>289-301-4561</a:t>
            </a:r>
          </a:p>
          <a:p>
            <a:r>
              <a:rPr lang="en-CA" sz="3600" b="1" dirty="0" smtClean="0">
                <a:solidFill>
                  <a:srgbClr val="002060"/>
                </a:solidFill>
              </a:rPr>
              <a:t>ardy@halcyonfinance.ca</a:t>
            </a:r>
          </a:p>
          <a:p>
            <a:endParaRPr lang="en-CA" sz="3600" dirty="0">
              <a:solidFill>
                <a:srgbClr val="002060"/>
              </a:solidFill>
            </a:endParaRPr>
          </a:p>
          <a:p>
            <a:r>
              <a:rPr lang="en-CA" sz="3600" b="1" dirty="0" smtClean="0">
                <a:solidFill>
                  <a:srgbClr val="002060"/>
                </a:solidFill>
              </a:rPr>
              <a:t>www.halcyonfinance.ca</a:t>
            </a:r>
          </a:p>
          <a:p>
            <a:endParaRPr lang="en-CA" dirty="0"/>
          </a:p>
        </p:txBody>
      </p:sp>
    </p:spTree>
    <p:extLst>
      <p:ext uri="{BB962C8B-B14F-4D97-AF65-F5344CB8AC3E}">
        <p14:creationId xmlns:p14="http://schemas.microsoft.com/office/powerpoint/2010/main" val="4076074885"/>
      </p:ext>
    </p:extLst>
  </p:cSld>
  <p:clrMapOvr>
    <a:masterClrMapping/>
  </p:clrMapOvr>
</p:sld>
</file>

<file path=ppt/theme/theme1.xml><?xml version="1.0" encoding="utf-8"?>
<a:theme xmlns:a="http://schemas.openxmlformats.org/drawingml/2006/main" name="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2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7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3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7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9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0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6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1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2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3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4_Stream">
  <a:themeElements>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Garamond"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333399"/>
        </a:dk1>
        <a:lt1>
          <a:srgbClr val="DADADA"/>
        </a:lt1>
        <a:dk2>
          <a:srgbClr val="000066"/>
        </a:dk2>
        <a:lt2>
          <a:srgbClr val="000000"/>
        </a:lt2>
        <a:accent1>
          <a:srgbClr val="787E8A"/>
        </a:accent1>
        <a:accent2>
          <a:srgbClr val="339966"/>
        </a:accent2>
        <a:accent3>
          <a:srgbClr val="EAEAEA"/>
        </a:accent3>
        <a:accent4>
          <a:srgbClr val="2A2A82"/>
        </a:accent4>
        <a:accent5>
          <a:srgbClr val="BEC0C4"/>
        </a:accent5>
        <a:accent6>
          <a:srgbClr val="2D8A5C"/>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Stream 11">
        <a:dk1>
          <a:srgbClr val="333399"/>
        </a:dk1>
        <a:lt1>
          <a:srgbClr val="DADADA"/>
        </a:lt1>
        <a:dk2>
          <a:srgbClr val="000066"/>
        </a:dk2>
        <a:lt2>
          <a:srgbClr val="000000"/>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
      <a:clrScheme name="Stream 12">
        <a:dk1>
          <a:srgbClr val="333399"/>
        </a:dk1>
        <a:lt1>
          <a:srgbClr val="DADADA"/>
        </a:lt1>
        <a:dk2>
          <a:srgbClr val="000066"/>
        </a:dk2>
        <a:lt2>
          <a:srgbClr val="969696"/>
        </a:lt2>
        <a:accent1>
          <a:srgbClr val="787E8A"/>
        </a:accent1>
        <a:accent2>
          <a:srgbClr val="FFFF00"/>
        </a:accent2>
        <a:accent3>
          <a:srgbClr val="EAEAEA"/>
        </a:accent3>
        <a:accent4>
          <a:srgbClr val="2A2A82"/>
        </a:accent4>
        <a:accent5>
          <a:srgbClr val="BEC0C4"/>
        </a:accent5>
        <a:accent6>
          <a:srgbClr val="E7E7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13829</TotalTime>
  <Words>2131</Words>
  <Application>Microsoft Office PowerPoint</Application>
  <PresentationFormat>On-screen Show (4:3)</PresentationFormat>
  <Paragraphs>404</Paragraphs>
  <Slides>37</Slides>
  <Notes>22</Notes>
  <HiddenSlides>0</HiddenSlides>
  <MMClips>0</MMClips>
  <ScaleCrop>false</ScaleCrop>
  <HeadingPairs>
    <vt:vector size="8" baseType="variant">
      <vt:variant>
        <vt:lpstr>Fonts Used</vt:lpstr>
      </vt:variant>
      <vt:variant>
        <vt:i4>7</vt:i4>
      </vt:variant>
      <vt:variant>
        <vt:lpstr>Theme</vt:lpstr>
      </vt:variant>
      <vt:variant>
        <vt:i4>25</vt:i4>
      </vt:variant>
      <vt:variant>
        <vt:lpstr>Embedded OLE Servers</vt:lpstr>
      </vt:variant>
      <vt:variant>
        <vt:i4>1</vt:i4>
      </vt:variant>
      <vt:variant>
        <vt:lpstr>Slide Titles</vt:lpstr>
      </vt:variant>
      <vt:variant>
        <vt:i4>37</vt:i4>
      </vt:variant>
    </vt:vector>
  </HeadingPairs>
  <TitlesOfParts>
    <vt:vector size="70" baseType="lpstr">
      <vt:lpstr>Garamond</vt:lpstr>
      <vt:lpstr>MS PGothic</vt:lpstr>
      <vt:lpstr>Arial</vt:lpstr>
      <vt:lpstr>Wingdings</vt:lpstr>
      <vt:lpstr>Calibri</vt:lpstr>
      <vt:lpstr>Times</vt:lpstr>
      <vt:lpstr>Gill Sans MT</vt:lpstr>
      <vt:lpstr>Stream</vt:lpstr>
      <vt:lpstr>1_Stream</vt:lpstr>
      <vt:lpstr>2_Stream</vt:lpstr>
      <vt:lpstr>3_Stream</vt:lpstr>
      <vt:lpstr>4_Stream</vt:lpstr>
      <vt:lpstr>5_Stream</vt:lpstr>
      <vt:lpstr>6_Stream</vt:lpstr>
      <vt:lpstr>9_Stream</vt:lpstr>
      <vt:lpstr>10_Stream</vt:lpstr>
      <vt:lpstr>11_Stream</vt:lpstr>
      <vt:lpstr>12_Stream</vt:lpstr>
      <vt:lpstr>7_Stream</vt:lpstr>
      <vt:lpstr>13_Stream</vt:lpstr>
      <vt:lpstr>14_Stream</vt:lpstr>
      <vt:lpstr>17_Stream</vt:lpstr>
      <vt:lpstr>15_Stream</vt:lpstr>
      <vt:lpstr>19_Stream</vt:lpstr>
      <vt:lpstr>18_Stream</vt:lpstr>
      <vt:lpstr>20_Stream</vt:lpstr>
      <vt:lpstr>8_Stream</vt:lpstr>
      <vt:lpstr>16_Stream</vt:lpstr>
      <vt:lpstr>21_Stream</vt:lpstr>
      <vt:lpstr>22_Stream</vt:lpstr>
      <vt:lpstr>23_Stream</vt:lpstr>
      <vt:lpstr>24_Stream</vt:lpstr>
      <vt:lpstr>Excel.Chart.8</vt:lpstr>
      <vt:lpstr>The Power of  Stay Interviews </vt:lpstr>
      <vt:lpstr>Finnegan Background</vt:lpstr>
      <vt:lpstr>Today’s Agenda</vt:lpstr>
      <vt:lpstr>Stay Interviews</vt:lpstr>
      <vt:lpstr>PowerPoint Presentation</vt:lpstr>
      <vt:lpstr>Gallup</vt:lpstr>
      <vt:lpstr> How Much More Do Engaged Employees Produce?</vt:lpstr>
      <vt:lpstr>Are Your Retention Efforts Driven By Accountabilities or Programs? </vt:lpstr>
      <vt:lpstr>Problem Is Clear</vt:lpstr>
      <vt:lpstr>Supervisors’ Impact on  Engagement &amp; Retention</vt:lpstr>
      <vt:lpstr>The Real Power of Supervision</vt:lpstr>
      <vt:lpstr>Which Side Matters More?</vt:lpstr>
      <vt:lpstr>Which Side Matters More?</vt:lpstr>
      <vt:lpstr>Supervisors vs Programs</vt:lpstr>
      <vt:lpstr>PowerPoint Presentation</vt:lpstr>
      <vt:lpstr>Why Was Your Best Boss Your Best Boss?</vt:lpstr>
      <vt:lpstr>Why Was Your Worst Boss Your Worst Boss?</vt:lpstr>
      <vt:lpstr>The Fortune Top 100, 2014</vt:lpstr>
      <vt:lpstr>The Fortune Top 100, 2013</vt:lpstr>
      <vt:lpstr>The Fortune Top 100, 2012</vt:lpstr>
      <vt:lpstr>PowerPoint Presentation</vt:lpstr>
      <vt:lpstr>Google’s Quest To Build A Better Boss</vt:lpstr>
      <vt:lpstr>Google’s Quest to Build  A Better Boss</vt:lpstr>
      <vt:lpstr>One Big Lesson Learned</vt:lpstr>
      <vt:lpstr>Stay Interviews</vt:lpstr>
      <vt:lpstr> Stay Interviews Vs Survey Staples</vt:lpstr>
      <vt:lpstr>3 Stay Interview Success Stories</vt:lpstr>
      <vt:lpstr>PowerPoint Presentation</vt:lpstr>
      <vt:lpstr>The 4 Stay Interview Skills</vt:lpstr>
      <vt:lpstr>Stay Interview Schedules</vt:lpstr>
      <vt:lpstr>Stay Interview Action Plans</vt:lpstr>
      <vt:lpstr>Retention Forecast “HeatMap”</vt:lpstr>
      <vt:lpstr>Gallup’s 100 Year Commitment</vt:lpstr>
      <vt:lpstr>Gallup’s 100 Year Commitment</vt:lpstr>
      <vt:lpstr>Blunt Finish</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KIM</dc:creator>
  <cp:lastModifiedBy>Ardy</cp:lastModifiedBy>
  <cp:revision>238</cp:revision>
  <cp:lastPrinted>2014-04-10T04:28:50Z</cp:lastPrinted>
  <dcterms:created xsi:type="dcterms:W3CDTF">2011-08-25T02:40:06Z</dcterms:created>
  <dcterms:modified xsi:type="dcterms:W3CDTF">2015-01-13T15:59:06Z</dcterms:modified>
</cp:coreProperties>
</file>